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8" r:id="rId4"/>
    <p:sldId id="271" r:id="rId5"/>
    <p:sldId id="260" r:id="rId6"/>
    <p:sldId id="267" r:id="rId7"/>
    <p:sldId id="266" r:id="rId8"/>
    <p:sldId id="259" r:id="rId9"/>
    <p:sldId id="270" r:id="rId10"/>
    <p:sldId id="268" r:id="rId11"/>
    <p:sldId id="269" r:id="rId12"/>
    <p:sldId id="273" r:id="rId13"/>
    <p:sldId id="274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58" autoAdjust="0"/>
    <p:restoredTop sz="94711" autoAdjust="0"/>
  </p:normalViewPr>
  <p:slideViewPr>
    <p:cSldViewPr>
      <p:cViewPr varScale="1">
        <p:scale>
          <a:sx n="117" d="100"/>
          <a:sy n="117" d="100"/>
        </p:scale>
        <p:origin x="-624" y="-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Лист1!$A$2</c:f>
              <c:strCache>
                <c:ptCount val="1"/>
                <c:pt idx="0">
                  <c:v>Неблагородные</c:v>
                </c:pt>
              </c:strCache>
            </c:strRef>
          </c:tx>
          <c:spPr>
            <a:solidFill>
              <a:srgbClr val="0070C0"/>
            </a:solidFill>
          </c:spPr>
          <c:dLbls>
            <c:showVal val="1"/>
          </c:dLbls>
          <c:cat>
            <c:strRef>
              <c:f>Лист1!$B$1:$F$1</c:f>
              <c:strCach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8.68</c:v>
                </c:pt>
                <c:pt idx="1">
                  <c:v>8.8800000000000008</c:v>
                </c:pt>
                <c:pt idx="2">
                  <c:v>9.0500000000000007</c:v>
                </c:pt>
                <c:pt idx="3">
                  <c:v>9.18</c:v>
                </c:pt>
                <c:pt idx="4">
                  <c:v>9.2800000000000011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Благородные</c:v>
                </c:pt>
              </c:strCache>
            </c:strRef>
          </c:tx>
          <c:spPr>
            <a:solidFill>
              <a:srgbClr val="C00000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Лист1!$B$1:$F$1</c:f>
              <c:strCach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strCache>
            </c:strRef>
          </c:cat>
          <c:val>
            <c:numRef>
              <c:f>Лист1!$B$3:$F$3</c:f>
              <c:numCache>
                <c:formatCode>General</c:formatCode>
                <c:ptCount val="5"/>
                <c:pt idx="0">
                  <c:v>16.29</c:v>
                </c:pt>
                <c:pt idx="1">
                  <c:v>16.489999999999984</c:v>
                </c:pt>
                <c:pt idx="2">
                  <c:v>16.64</c:v>
                </c:pt>
                <c:pt idx="3">
                  <c:v>16.73</c:v>
                </c:pt>
                <c:pt idx="4">
                  <c:v>16.77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Высокоблагородные</c:v>
                </c:pt>
              </c:strCache>
            </c:strRef>
          </c:tx>
          <c:spPr>
            <a:solidFill>
              <a:srgbClr val="FFFF00"/>
            </a:solidFill>
          </c:spPr>
          <c:dLbls>
            <c:showVal val="1"/>
          </c:dLbls>
          <c:cat>
            <c:strRef>
              <c:f>Лист1!$B$1:$F$1</c:f>
              <c:strCach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strCache>
            </c:strRef>
          </c:cat>
          <c:val>
            <c:numRef>
              <c:f>Лист1!$B$4:$F$4</c:f>
              <c:numCache>
                <c:formatCode>General</c:formatCode>
                <c:ptCount val="5"/>
                <c:pt idx="0">
                  <c:v>13.450000000000003</c:v>
                </c:pt>
                <c:pt idx="1">
                  <c:v>12.69</c:v>
                </c:pt>
                <c:pt idx="2">
                  <c:v>11.9</c:v>
                </c:pt>
                <c:pt idx="3">
                  <c:v>11.11</c:v>
                </c:pt>
                <c:pt idx="4">
                  <c:v>10.3</c:v>
                </c:pt>
              </c:numCache>
            </c:numRef>
          </c:val>
        </c:ser>
        <c:gapWidth val="24"/>
        <c:overlap val="100"/>
        <c:axId val="43520768"/>
        <c:axId val="43522304"/>
      </c:barChart>
      <c:catAx>
        <c:axId val="43520768"/>
        <c:scaling>
          <c:orientation val="minMax"/>
        </c:scaling>
        <c:axPos val="b"/>
        <c:tickLblPos val="nextTo"/>
        <c:crossAx val="43522304"/>
        <c:crosses val="autoZero"/>
        <c:auto val="1"/>
        <c:lblAlgn val="ctr"/>
        <c:lblOffset val="100"/>
      </c:catAx>
      <c:valAx>
        <c:axId val="43522304"/>
        <c:scaling>
          <c:orientation val="minMax"/>
          <c:max val="40"/>
        </c:scaling>
        <c:axPos val="l"/>
        <c:majorGridlines/>
        <c:numFmt formatCode="General" sourceLinked="1"/>
        <c:tickLblPos val="nextTo"/>
        <c:crossAx val="43520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852240692135682"/>
          <c:y val="6.9468661417322872E-2"/>
          <c:w val="0.28376154369592677"/>
          <c:h val="0.33306236220472463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594DA5-A7E6-4899-A24A-6F9185DE3BF7}" type="doc">
      <dgm:prSet loTypeId="urn:microsoft.com/office/officeart/2005/8/layout/pList2#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35F2DE9-1621-4861-B19E-8A3D161502D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Керамика</a:t>
          </a:r>
          <a:endParaRPr lang="ru-RU" dirty="0">
            <a:solidFill>
              <a:schemeClr val="tx1"/>
            </a:solidFill>
          </a:endParaRPr>
        </a:p>
      </dgm:t>
    </dgm:pt>
    <dgm:pt modelId="{66E4C4E7-2B34-479E-B002-689EBBC0E163}" type="parTrans" cxnId="{9E6181FB-C561-4E03-BFB9-BE17152BC36D}">
      <dgm:prSet/>
      <dgm:spPr/>
      <dgm:t>
        <a:bodyPr/>
        <a:lstStyle/>
        <a:p>
          <a:endParaRPr lang="ru-RU"/>
        </a:p>
      </dgm:t>
    </dgm:pt>
    <dgm:pt modelId="{5AC308F5-1E19-46E4-98D3-BC1BA5BE8A62}" type="sibTrans" cxnId="{9E6181FB-C561-4E03-BFB9-BE17152BC36D}">
      <dgm:prSet/>
      <dgm:spPr/>
      <dgm:t>
        <a:bodyPr/>
        <a:lstStyle/>
        <a:p>
          <a:endParaRPr lang="ru-RU"/>
        </a:p>
      </dgm:t>
    </dgm:pt>
    <dgm:pt modelId="{7A0ADF01-E072-4775-8EE6-F3896BBBE007}">
      <dgm:prSet/>
      <dgm:spPr/>
      <dgm:t>
        <a:bodyPr/>
        <a:lstStyle/>
        <a:p>
          <a:r>
            <a:rPr lang="ru-RU" smtClean="0">
              <a:solidFill>
                <a:schemeClr val="tx1"/>
              </a:solidFill>
            </a:rPr>
            <a:t>Пластмасса</a:t>
          </a:r>
          <a:endParaRPr lang="ru-RU" dirty="0" smtClean="0">
            <a:solidFill>
              <a:schemeClr val="tx1"/>
            </a:solidFill>
          </a:endParaRPr>
        </a:p>
      </dgm:t>
    </dgm:pt>
    <dgm:pt modelId="{D11F9731-47B7-46FA-926B-F1AD82210736}" type="parTrans" cxnId="{DD9A8122-DEC7-4E2A-AA66-16B6591A9C89}">
      <dgm:prSet/>
      <dgm:spPr/>
      <dgm:t>
        <a:bodyPr/>
        <a:lstStyle/>
        <a:p>
          <a:endParaRPr lang="ru-RU"/>
        </a:p>
      </dgm:t>
    </dgm:pt>
    <dgm:pt modelId="{76985B42-902E-41C5-BBAA-96354350B61B}" type="sibTrans" cxnId="{DD9A8122-DEC7-4E2A-AA66-16B6591A9C89}">
      <dgm:prSet/>
      <dgm:spPr/>
      <dgm:t>
        <a:bodyPr/>
        <a:lstStyle/>
        <a:p>
          <a:endParaRPr lang="ru-RU"/>
        </a:p>
      </dgm:t>
    </dgm:pt>
    <dgm:pt modelId="{36DBBED4-4E57-4FAC-AE68-00B1DEBF147B}">
      <dgm:prSet/>
      <dgm:spPr/>
      <dgm:t>
        <a:bodyPr/>
        <a:lstStyle/>
        <a:p>
          <a:r>
            <a:rPr lang="ru-RU" smtClean="0">
              <a:solidFill>
                <a:schemeClr val="tx1"/>
              </a:solidFill>
            </a:rPr>
            <a:t>Сплавы металлов</a:t>
          </a:r>
          <a:endParaRPr lang="ru-RU" dirty="0" smtClean="0">
            <a:solidFill>
              <a:schemeClr val="tx1"/>
            </a:solidFill>
          </a:endParaRPr>
        </a:p>
      </dgm:t>
    </dgm:pt>
    <dgm:pt modelId="{7D715DA8-135A-4F5F-8EAD-080FFB01DE3D}" type="parTrans" cxnId="{9C7D269E-FB55-4A0C-ACFE-FA3E043A85C1}">
      <dgm:prSet/>
      <dgm:spPr/>
      <dgm:t>
        <a:bodyPr/>
        <a:lstStyle/>
        <a:p>
          <a:endParaRPr lang="ru-RU"/>
        </a:p>
      </dgm:t>
    </dgm:pt>
    <dgm:pt modelId="{7D8121AD-0E2D-407C-ABA6-A735995616C5}" type="sibTrans" cxnId="{9C7D269E-FB55-4A0C-ACFE-FA3E043A85C1}">
      <dgm:prSet/>
      <dgm:spPr/>
      <dgm:t>
        <a:bodyPr/>
        <a:lstStyle/>
        <a:p>
          <a:endParaRPr lang="ru-RU"/>
        </a:p>
      </dgm:t>
    </dgm:pt>
    <dgm:pt modelId="{E1C86368-DC07-4B19-88A9-FE641853B04C}">
      <dgm:prSet/>
      <dgm:spPr/>
      <dgm:t>
        <a:bodyPr/>
        <a:lstStyle/>
        <a:p>
          <a:r>
            <a:rPr lang="ru-RU" smtClean="0">
              <a:solidFill>
                <a:schemeClr val="tx1"/>
              </a:solidFill>
            </a:rPr>
            <a:t>Благородные</a:t>
          </a:r>
          <a:endParaRPr lang="ru-RU" dirty="0" smtClean="0">
            <a:solidFill>
              <a:schemeClr val="tx1"/>
            </a:solidFill>
          </a:endParaRPr>
        </a:p>
      </dgm:t>
    </dgm:pt>
    <dgm:pt modelId="{27673881-655E-4A55-8AB1-2A946F7B4580}" type="parTrans" cxnId="{AF9E80DD-85EE-4670-8638-ED266284DF94}">
      <dgm:prSet/>
      <dgm:spPr/>
      <dgm:t>
        <a:bodyPr/>
        <a:lstStyle/>
        <a:p>
          <a:endParaRPr lang="ru-RU"/>
        </a:p>
      </dgm:t>
    </dgm:pt>
    <dgm:pt modelId="{054AE219-DAC0-4992-967B-395DF89FC29A}" type="sibTrans" cxnId="{AF9E80DD-85EE-4670-8638-ED266284DF94}">
      <dgm:prSet/>
      <dgm:spPr/>
      <dgm:t>
        <a:bodyPr/>
        <a:lstStyle/>
        <a:p>
          <a:endParaRPr lang="ru-RU"/>
        </a:p>
      </dgm:t>
    </dgm:pt>
    <dgm:pt modelId="{C39E7A2E-B57B-404F-BCE7-06C10F1B37A5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Неблагородные</a:t>
          </a:r>
          <a:endParaRPr lang="en-US" dirty="0" smtClean="0">
            <a:solidFill>
              <a:schemeClr val="tx1"/>
            </a:solidFill>
          </a:endParaRPr>
        </a:p>
      </dgm:t>
    </dgm:pt>
    <dgm:pt modelId="{E7F35415-6AFC-4582-978C-38537A25B558}" type="parTrans" cxnId="{939280B7-B278-4625-AE21-07CE51B59824}">
      <dgm:prSet/>
      <dgm:spPr/>
      <dgm:t>
        <a:bodyPr/>
        <a:lstStyle/>
        <a:p>
          <a:endParaRPr lang="ru-RU"/>
        </a:p>
      </dgm:t>
    </dgm:pt>
    <dgm:pt modelId="{6A9FD04E-0A18-4988-ADD5-1B5857516AB8}" type="sibTrans" cxnId="{939280B7-B278-4625-AE21-07CE51B59824}">
      <dgm:prSet/>
      <dgm:spPr/>
      <dgm:t>
        <a:bodyPr/>
        <a:lstStyle/>
        <a:p>
          <a:endParaRPr lang="ru-RU"/>
        </a:p>
      </dgm:t>
    </dgm:pt>
    <dgm:pt modelId="{9500E382-241E-4DA5-9ED4-B3B99A6C5C43}" type="pres">
      <dgm:prSet presAssocID="{7A594DA5-A7E6-4899-A24A-6F9185DE3BF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4C8482-5331-462A-B436-71F1156B221A}" type="pres">
      <dgm:prSet presAssocID="{7A594DA5-A7E6-4899-A24A-6F9185DE3BF7}" presName="bkgdShp" presStyleLbl="alignAccFollowNode1" presStyleIdx="0" presStyleCnt="1"/>
      <dgm:spPr/>
    </dgm:pt>
    <dgm:pt modelId="{89456092-3650-474A-8FDD-4D227DBFB298}" type="pres">
      <dgm:prSet presAssocID="{7A594DA5-A7E6-4899-A24A-6F9185DE3BF7}" presName="linComp" presStyleCnt="0"/>
      <dgm:spPr/>
    </dgm:pt>
    <dgm:pt modelId="{568B5548-F5C3-4CA8-8283-CA032165855E}" type="pres">
      <dgm:prSet presAssocID="{935F2DE9-1621-4861-B19E-8A3D161502D2}" presName="compNode" presStyleCnt="0"/>
      <dgm:spPr/>
    </dgm:pt>
    <dgm:pt modelId="{584C875A-85DE-4D24-9650-52F55C774BC9}" type="pres">
      <dgm:prSet presAssocID="{935F2DE9-1621-4861-B19E-8A3D161502D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8E88F-7705-4898-AEE4-EFA18CC7A450}" type="pres">
      <dgm:prSet presAssocID="{935F2DE9-1621-4861-B19E-8A3D161502D2}" presName="invisiNode" presStyleLbl="node1" presStyleIdx="0" presStyleCnt="3"/>
      <dgm:spPr/>
    </dgm:pt>
    <dgm:pt modelId="{2811234B-E17D-4394-9D83-76F8EF38DCE4}" type="pres">
      <dgm:prSet presAssocID="{935F2DE9-1621-4861-B19E-8A3D161502D2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  <dgm:pt modelId="{897756B4-71BC-4A13-AD3F-118FA0B11AEF}" type="pres">
      <dgm:prSet presAssocID="{5AC308F5-1E19-46E4-98D3-BC1BA5BE8A6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80E91A6-B2DD-42EE-BABF-4BE658C772B7}" type="pres">
      <dgm:prSet presAssocID="{7A0ADF01-E072-4775-8EE6-F3896BBBE007}" presName="compNode" presStyleCnt="0"/>
      <dgm:spPr/>
    </dgm:pt>
    <dgm:pt modelId="{35850A6B-3E1C-43B2-8945-CD2FA03C6B8F}" type="pres">
      <dgm:prSet presAssocID="{7A0ADF01-E072-4775-8EE6-F3896BBBE00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87432-F6BB-4A75-9497-E75B35CC4CBD}" type="pres">
      <dgm:prSet presAssocID="{7A0ADF01-E072-4775-8EE6-F3896BBBE007}" presName="invisiNode" presStyleLbl="node1" presStyleIdx="1" presStyleCnt="3"/>
      <dgm:spPr/>
    </dgm:pt>
    <dgm:pt modelId="{40B36629-CA51-429C-A47E-719B3A175C9B}" type="pres">
      <dgm:prSet presAssocID="{7A0ADF01-E072-4775-8EE6-F3896BBBE007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</dgm:spPr>
    </dgm:pt>
    <dgm:pt modelId="{3326B9B3-E88B-45A9-80E9-7B705E2054F1}" type="pres">
      <dgm:prSet presAssocID="{76985B42-902E-41C5-BBAA-96354350B61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9F8D604-1E74-482B-82BB-87F10F8E7269}" type="pres">
      <dgm:prSet presAssocID="{36DBBED4-4E57-4FAC-AE68-00B1DEBF147B}" presName="compNode" presStyleCnt="0"/>
      <dgm:spPr/>
    </dgm:pt>
    <dgm:pt modelId="{1425E015-F449-4832-B20B-BBAB9BC4F2B3}" type="pres">
      <dgm:prSet presAssocID="{36DBBED4-4E57-4FAC-AE68-00B1DEBF147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79CDBA-5544-4465-AE72-A13193D4D13F}" type="pres">
      <dgm:prSet presAssocID="{36DBBED4-4E57-4FAC-AE68-00B1DEBF147B}" presName="invisiNode" presStyleLbl="node1" presStyleIdx="2" presStyleCnt="3"/>
      <dgm:spPr/>
    </dgm:pt>
    <dgm:pt modelId="{01DA2470-2D2E-422A-997C-CB0742F8CC4C}" type="pres">
      <dgm:prSet presAssocID="{36DBBED4-4E57-4FAC-AE68-00B1DEBF147B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</dgm:pt>
  </dgm:ptLst>
  <dgm:cxnLst>
    <dgm:cxn modelId="{07A24378-58A8-49A8-932D-AB44A587A734}" type="presOf" srcId="{7A594DA5-A7E6-4899-A24A-6F9185DE3BF7}" destId="{9500E382-241E-4DA5-9ED4-B3B99A6C5C43}" srcOrd="0" destOrd="0" presId="urn:microsoft.com/office/officeart/2005/8/layout/pList2#1"/>
    <dgm:cxn modelId="{DD9A8122-DEC7-4E2A-AA66-16B6591A9C89}" srcId="{7A594DA5-A7E6-4899-A24A-6F9185DE3BF7}" destId="{7A0ADF01-E072-4775-8EE6-F3896BBBE007}" srcOrd="1" destOrd="0" parTransId="{D11F9731-47B7-46FA-926B-F1AD82210736}" sibTransId="{76985B42-902E-41C5-BBAA-96354350B61B}"/>
    <dgm:cxn modelId="{939280B7-B278-4625-AE21-07CE51B59824}" srcId="{36DBBED4-4E57-4FAC-AE68-00B1DEBF147B}" destId="{C39E7A2E-B57B-404F-BCE7-06C10F1B37A5}" srcOrd="1" destOrd="0" parTransId="{E7F35415-6AFC-4582-978C-38537A25B558}" sibTransId="{6A9FD04E-0A18-4988-ADD5-1B5857516AB8}"/>
    <dgm:cxn modelId="{74B6B762-68ED-4441-B16D-0DFF5EE43D41}" type="presOf" srcId="{7A0ADF01-E072-4775-8EE6-F3896BBBE007}" destId="{35850A6B-3E1C-43B2-8945-CD2FA03C6B8F}" srcOrd="0" destOrd="0" presId="urn:microsoft.com/office/officeart/2005/8/layout/pList2#1"/>
    <dgm:cxn modelId="{AF9E80DD-85EE-4670-8638-ED266284DF94}" srcId="{36DBBED4-4E57-4FAC-AE68-00B1DEBF147B}" destId="{E1C86368-DC07-4B19-88A9-FE641853B04C}" srcOrd="0" destOrd="0" parTransId="{27673881-655E-4A55-8AB1-2A946F7B4580}" sibTransId="{054AE219-DAC0-4992-967B-395DF89FC29A}"/>
    <dgm:cxn modelId="{644EE1FC-417E-4BD2-BC1A-3B846624FF77}" type="presOf" srcId="{C39E7A2E-B57B-404F-BCE7-06C10F1B37A5}" destId="{1425E015-F449-4832-B20B-BBAB9BC4F2B3}" srcOrd="0" destOrd="2" presId="urn:microsoft.com/office/officeart/2005/8/layout/pList2#1"/>
    <dgm:cxn modelId="{5266876B-1CBC-4C7B-9E29-E274F803D644}" type="presOf" srcId="{36DBBED4-4E57-4FAC-AE68-00B1DEBF147B}" destId="{1425E015-F449-4832-B20B-BBAB9BC4F2B3}" srcOrd="0" destOrd="0" presId="urn:microsoft.com/office/officeart/2005/8/layout/pList2#1"/>
    <dgm:cxn modelId="{1E41B7B9-236E-4F08-A014-F9DF0FE5D6B1}" type="presOf" srcId="{935F2DE9-1621-4861-B19E-8A3D161502D2}" destId="{584C875A-85DE-4D24-9650-52F55C774BC9}" srcOrd="0" destOrd="0" presId="urn:microsoft.com/office/officeart/2005/8/layout/pList2#1"/>
    <dgm:cxn modelId="{9E6181FB-C561-4E03-BFB9-BE17152BC36D}" srcId="{7A594DA5-A7E6-4899-A24A-6F9185DE3BF7}" destId="{935F2DE9-1621-4861-B19E-8A3D161502D2}" srcOrd="0" destOrd="0" parTransId="{66E4C4E7-2B34-479E-B002-689EBBC0E163}" sibTransId="{5AC308F5-1E19-46E4-98D3-BC1BA5BE8A62}"/>
    <dgm:cxn modelId="{AB229C81-4360-4B3E-9A31-025370745F32}" type="presOf" srcId="{76985B42-902E-41C5-BBAA-96354350B61B}" destId="{3326B9B3-E88B-45A9-80E9-7B705E2054F1}" srcOrd="0" destOrd="0" presId="urn:microsoft.com/office/officeart/2005/8/layout/pList2#1"/>
    <dgm:cxn modelId="{829262FB-3249-48C7-B6AD-715CDB00FCA4}" type="presOf" srcId="{E1C86368-DC07-4B19-88A9-FE641853B04C}" destId="{1425E015-F449-4832-B20B-BBAB9BC4F2B3}" srcOrd="0" destOrd="1" presId="urn:microsoft.com/office/officeart/2005/8/layout/pList2#1"/>
    <dgm:cxn modelId="{9C7D269E-FB55-4A0C-ACFE-FA3E043A85C1}" srcId="{7A594DA5-A7E6-4899-A24A-6F9185DE3BF7}" destId="{36DBBED4-4E57-4FAC-AE68-00B1DEBF147B}" srcOrd="2" destOrd="0" parTransId="{7D715DA8-135A-4F5F-8EAD-080FFB01DE3D}" sibTransId="{7D8121AD-0E2D-407C-ABA6-A735995616C5}"/>
    <dgm:cxn modelId="{44ABDA08-0CA7-4514-BA14-1798408318E8}" type="presOf" srcId="{5AC308F5-1E19-46E4-98D3-BC1BA5BE8A62}" destId="{897756B4-71BC-4A13-AD3F-118FA0B11AEF}" srcOrd="0" destOrd="0" presId="urn:microsoft.com/office/officeart/2005/8/layout/pList2#1"/>
    <dgm:cxn modelId="{1E635770-F3DB-4B47-98B5-12A40D1C4913}" type="presParOf" srcId="{9500E382-241E-4DA5-9ED4-B3B99A6C5C43}" destId="{DE4C8482-5331-462A-B436-71F1156B221A}" srcOrd="0" destOrd="0" presId="urn:microsoft.com/office/officeart/2005/8/layout/pList2#1"/>
    <dgm:cxn modelId="{890360B5-4CB3-4FA0-A2DA-530132AD9E0F}" type="presParOf" srcId="{9500E382-241E-4DA5-9ED4-B3B99A6C5C43}" destId="{89456092-3650-474A-8FDD-4D227DBFB298}" srcOrd="1" destOrd="0" presId="urn:microsoft.com/office/officeart/2005/8/layout/pList2#1"/>
    <dgm:cxn modelId="{C58BA7E4-AD90-4239-8D9B-AA01B4183B57}" type="presParOf" srcId="{89456092-3650-474A-8FDD-4D227DBFB298}" destId="{568B5548-F5C3-4CA8-8283-CA032165855E}" srcOrd="0" destOrd="0" presId="urn:microsoft.com/office/officeart/2005/8/layout/pList2#1"/>
    <dgm:cxn modelId="{044E8F8F-D7E7-4996-A4A8-D43B89CFD993}" type="presParOf" srcId="{568B5548-F5C3-4CA8-8283-CA032165855E}" destId="{584C875A-85DE-4D24-9650-52F55C774BC9}" srcOrd="0" destOrd="0" presId="urn:microsoft.com/office/officeart/2005/8/layout/pList2#1"/>
    <dgm:cxn modelId="{C9D19084-1628-43D5-92B6-30EF5595A4FE}" type="presParOf" srcId="{568B5548-F5C3-4CA8-8283-CA032165855E}" destId="{6BE8E88F-7705-4898-AEE4-EFA18CC7A450}" srcOrd="1" destOrd="0" presId="urn:microsoft.com/office/officeart/2005/8/layout/pList2#1"/>
    <dgm:cxn modelId="{6ECECB1D-B485-4AC3-8DC7-EF9A8993C8E4}" type="presParOf" srcId="{568B5548-F5C3-4CA8-8283-CA032165855E}" destId="{2811234B-E17D-4394-9D83-76F8EF38DCE4}" srcOrd="2" destOrd="0" presId="urn:microsoft.com/office/officeart/2005/8/layout/pList2#1"/>
    <dgm:cxn modelId="{D2257F74-A98B-4028-BB99-DBEE20054B91}" type="presParOf" srcId="{89456092-3650-474A-8FDD-4D227DBFB298}" destId="{897756B4-71BC-4A13-AD3F-118FA0B11AEF}" srcOrd="1" destOrd="0" presId="urn:microsoft.com/office/officeart/2005/8/layout/pList2#1"/>
    <dgm:cxn modelId="{A4213B28-6B42-49D2-B64A-0661C64EB070}" type="presParOf" srcId="{89456092-3650-474A-8FDD-4D227DBFB298}" destId="{380E91A6-B2DD-42EE-BABF-4BE658C772B7}" srcOrd="2" destOrd="0" presId="urn:microsoft.com/office/officeart/2005/8/layout/pList2#1"/>
    <dgm:cxn modelId="{678D7709-C117-405F-A47F-6A7B5DFA7B96}" type="presParOf" srcId="{380E91A6-B2DD-42EE-BABF-4BE658C772B7}" destId="{35850A6B-3E1C-43B2-8945-CD2FA03C6B8F}" srcOrd="0" destOrd="0" presId="urn:microsoft.com/office/officeart/2005/8/layout/pList2#1"/>
    <dgm:cxn modelId="{E94436EE-8637-4CE9-A867-1E6EE7C00233}" type="presParOf" srcId="{380E91A6-B2DD-42EE-BABF-4BE658C772B7}" destId="{8A687432-F6BB-4A75-9497-E75B35CC4CBD}" srcOrd="1" destOrd="0" presId="urn:microsoft.com/office/officeart/2005/8/layout/pList2#1"/>
    <dgm:cxn modelId="{EC228ECD-0FA5-407E-9CDA-DDB2EABDFDB7}" type="presParOf" srcId="{380E91A6-B2DD-42EE-BABF-4BE658C772B7}" destId="{40B36629-CA51-429C-A47E-719B3A175C9B}" srcOrd="2" destOrd="0" presId="urn:microsoft.com/office/officeart/2005/8/layout/pList2#1"/>
    <dgm:cxn modelId="{47110684-7523-43FD-B380-D10D2C48B395}" type="presParOf" srcId="{89456092-3650-474A-8FDD-4D227DBFB298}" destId="{3326B9B3-E88B-45A9-80E9-7B705E2054F1}" srcOrd="3" destOrd="0" presId="urn:microsoft.com/office/officeart/2005/8/layout/pList2#1"/>
    <dgm:cxn modelId="{A24CBD96-CC88-44FB-BC9C-410873CAAFEC}" type="presParOf" srcId="{89456092-3650-474A-8FDD-4D227DBFB298}" destId="{69F8D604-1E74-482B-82BB-87F10F8E7269}" srcOrd="4" destOrd="0" presId="urn:microsoft.com/office/officeart/2005/8/layout/pList2#1"/>
    <dgm:cxn modelId="{4B75F5D8-73BB-40C1-8217-CAF22DC31B1F}" type="presParOf" srcId="{69F8D604-1E74-482B-82BB-87F10F8E7269}" destId="{1425E015-F449-4832-B20B-BBAB9BC4F2B3}" srcOrd="0" destOrd="0" presId="urn:microsoft.com/office/officeart/2005/8/layout/pList2#1"/>
    <dgm:cxn modelId="{A7C25DFE-4494-4BE3-904A-11145B8BAF70}" type="presParOf" srcId="{69F8D604-1E74-482B-82BB-87F10F8E7269}" destId="{C479CDBA-5544-4465-AE72-A13193D4D13F}" srcOrd="1" destOrd="0" presId="urn:microsoft.com/office/officeart/2005/8/layout/pList2#1"/>
    <dgm:cxn modelId="{E14F7288-3CE8-4296-AA97-0AB98C94EBAC}" type="presParOf" srcId="{69F8D604-1E74-482B-82BB-87F10F8E7269}" destId="{01DA2470-2D2E-422A-997C-CB0742F8CC4C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CF8275-027D-47F8-8733-0C40734243E7}" type="doc">
      <dgm:prSet loTypeId="urn:microsoft.com/office/officeart/2005/8/layout/lProcess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0F8067C-1248-42AC-A632-B9825D115B19}">
      <dgm:prSet phldrT="[Текст]"/>
      <dgm:spPr/>
      <dgm:t>
        <a:bodyPr/>
        <a:lstStyle/>
        <a:p>
          <a:r>
            <a:rPr lang="ru-RU" smtClean="0"/>
            <a:t>Биосовместимость</a:t>
          </a:r>
          <a:endParaRPr lang="ru-RU"/>
        </a:p>
      </dgm:t>
    </dgm:pt>
    <dgm:pt modelId="{16CD12B6-0905-456B-B352-74B3A40A963D}" type="parTrans" cxnId="{C0B1DBB4-FDB3-4CD2-9663-9588EF2A117F}">
      <dgm:prSet/>
      <dgm:spPr/>
      <dgm:t>
        <a:bodyPr/>
        <a:lstStyle/>
        <a:p>
          <a:endParaRPr lang="ru-RU"/>
        </a:p>
      </dgm:t>
    </dgm:pt>
    <dgm:pt modelId="{C8B5397E-3C95-4F57-A8FF-AB4F85F801AC}" type="sibTrans" cxnId="{C0B1DBB4-FDB3-4CD2-9663-9588EF2A117F}">
      <dgm:prSet/>
      <dgm:spPr/>
      <dgm:t>
        <a:bodyPr/>
        <a:lstStyle/>
        <a:p>
          <a:endParaRPr lang="ru-RU"/>
        </a:p>
      </dgm:t>
    </dgm:pt>
    <dgm:pt modelId="{5F4F4108-A1CC-451A-80D0-4D0B93DBCCF1}">
      <dgm:prSet/>
      <dgm:spPr/>
      <dgm:t>
        <a:bodyPr/>
        <a:lstStyle/>
        <a:p>
          <a:r>
            <a:rPr lang="ru-RU" smtClean="0"/>
            <a:t>Технологичность</a:t>
          </a:r>
          <a:endParaRPr lang="ru-RU" dirty="0" smtClean="0"/>
        </a:p>
      </dgm:t>
    </dgm:pt>
    <dgm:pt modelId="{231D92E1-1771-444B-8320-66120B3DE154}" type="parTrans" cxnId="{D7BE8061-43E1-471E-B010-187CF8F71E15}">
      <dgm:prSet/>
      <dgm:spPr/>
      <dgm:t>
        <a:bodyPr/>
        <a:lstStyle/>
        <a:p>
          <a:endParaRPr lang="ru-RU"/>
        </a:p>
      </dgm:t>
    </dgm:pt>
    <dgm:pt modelId="{BF7980BE-FC7E-457B-9B26-0CD22CADCC68}" type="sibTrans" cxnId="{D7BE8061-43E1-471E-B010-187CF8F71E15}">
      <dgm:prSet/>
      <dgm:spPr/>
      <dgm:t>
        <a:bodyPr/>
        <a:lstStyle/>
        <a:p>
          <a:endParaRPr lang="ru-RU"/>
        </a:p>
      </dgm:t>
    </dgm:pt>
    <dgm:pt modelId="{BF1DD13F-881F-48BA-989F-F0EF77645F3E}">
      <dgm:prSet/>
      <dgm:spPr/>
      <dgm:t>
        <a:bodyPr/>
        <a:lstStyle/>
        <a:p>
          <a:r>
            <a:rPr lang="ru-RU" smtClean="0"/>
            <a:t>Проливаемость</a:t>
          </a:r>
          <a:endParaRPr lang="ru-RU" dirty="0" smtClean="0"/>
        </a:p>
      </dgm:t>
    </dgm:pt>
    <dgm:pt modelId="{8B34B9E1-B976-4E8F-9201-A6553A9F1552}" type="parTrans" cxnId="{5FEF94B6-647B-4CC0-A846-BA82B25FEE48}">
      <dgm:prSet/>
      <dgm:spPr/>
      <dgm:t>
        <a:bodyPr/>
        <a:lstStyle/>
        <a:p>
          <a:endParaRPr lang="ru-RU"/>
        </a:p>
      </dgm:t>
    </dgm:pt>
    <dgm:pt modelId="{5584E180-874C-4107-A936-59F46539EB21}" type="sibTrans" cxnId="{5FEF94B6-647B-4CC0-A846-BA82B25FEE48}">
      <dgm:prSet/>
      <dgm:spPr/>
      <dgm:t>
        <a:bodyPr/>
        <a:lstStyle/>
        <a:p>
          <a:endParaRPr lang="ru-RU"/>
        </a:p>
      </dgm:t>
    </dgm:pt>
    <dgm:pt modelId="{A9A1D56B-6551-4CB1-979F-ED0489E2A456}">
      <dgm:prSet/>
      <dgm:spPr/>
      <dgm:t>
        <a:bodyPr/>
        <a:lstStyle/>
        <a:p>
          <a:r>
            <a:rPr lang="ru-RU" dirty="0" smtClean="0"/>
            <a:t>Прочность сцепления </a:t>
          </a:r>
          <a:br>
            <a:rPr lang="ru-RU" dirty="0" smtClean="0"/>
          </a:br>
          <a:r>
            <a:rPr lang="ru-RU" dirty="0" smtClean="0"/>
            <a:t>с облицовкой</a:t>
          </a:r>
        </a:p>
      </dgm:t>
    </dgm:pt>
    <dgm:pt modelId="{D31D5387-E276-484B-BA85-4071099E2BEE}" type="parTrans" cxnId="{A4F7E61E-AD81-45B7-8EE2-CA0A64B6A571}">
      <dgm:prSet/>
      <dgm:spPr/>
      <dgm:t>
        <a:bodyPr/>
        <a:lstStyle/>
        <a:p>
          <a:endParaRPr lang="ru-RU"/>
        </a:p>
      </dgm:t>
    </dgm:pt>
    <dgm:pt modelId="{F400EFB6-EEB5-490A-9C0F-E464E58A12C6}" type="sibTrans" cxnId="{A4F7E61E-AD81-45B7-8EE2-CA0A64B6A571}">
      <dgm:prSet/>
      <dgm:spPr/>
      <dgm:t>
        <a:bodyPr/>
        <a:lstStyle/>
        <a:p>
          <a:endParaRPr lang="ru-RU"/>
        </a:p>
      </dgm:t>
    </dgm:pt>
    <dgm:pt modelId="{73014F39-6D2D-4F2F-8938-663342C01B46}">
      <dgm:prSet/>
      <dgm:spPr/>
      <dgm:t>
        <a:bodyPr/>
        <a:lstStyle/>
        <a:p>
          <a:r>
            <a:rPr lang="ru-RU" smtClean="0"/>
            <a:t>Благородный цвет</a:t>
          </a:r>
          <a:endParaRPr lang="ru-RU" dirty="0" smtClean="0"/>
        </a:p>
      </dgm:t>
    </dgm:pt>
    <dgm:pt modelId="{42D4BE1A-F5C9-4993-AE45-46963C7076A9}" type="parTrans" cxnId="{748F8F07-985E-45D0-8D6B-713FF1A8525D}">
      <dgm:prSet/>
      <dgm:spPr/>
      <dgm:t>
        <a:bodyPr/>
        <a:lstStyle/>
        <a:p>
          <a:endParaRPr lang="ru-RU"/>
        </a:p>
      </dgm:t>
    </dgm:pt>
    <dgm:pt modelId="{F45B1D37-BDF8-411C-A141-2411E357A68D}" type="sibTrans" cxnId="{748F8F07-985E-45D0-8D6B-713FF1A8525D}">
      <dgm:prSet/>
      <dgm:spPr/>
      <dgm:t>
        <a:bodyPr/>
        <a:lstStyle/>
        <a:p>
          <a:endParaRPr lang="ru-RU"/>
        </a:p>
      </dgm:t>
    </dgm:pt>
    <dgm:pt modelId="{E3108B49-C646-4BFA-9F14-94B7AFE8ED88}" type="pres">
      <dgm:prSet presAssocID="{25CF8275-027D-47F8-8733-0C40734243E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AF983A-20E7-483F-BC34-01A4E2081862}" type="pres">
      <dgm:prSet presAssocID="{D0F8067C-1248-42AC-A632-B9825D115B19}" presName="compNode" presStyleCnt="0"/>
      <dgm:spPr/>
    </dgm:pt>
    <dgm:pt modelId="{73115AFF-43D6-4D8F-AC61-9C079A2E643C}" type="pres">
      <dgm:prSet presAssocID="{D0F8067C-1248-42AC-A632-B9825D115B19}" presName="aNode" presStyleLbl="bgShp" presStyleIdx="0" presStyleCnt="3"/>
      <dgm:spPr/>
      <dgm:t>
        <a:bodyPr/>
        <a:lstStyle/>
        <a:p>
          <a:endParaRPr lang="ru-RU"/>
        </a:p>
      </dgm:t>
    </dgm:pt>
    <dgm:pt modelId="{1A4B1046-3634-4A16-B9AD-0AEBA4F6CFED}" type="pres">
      <dgm:prSet presAssocID="{D0F8067C-1248-42AC-A632-B9825D115B19}" presName="textNode" presStyleLbl="bgShp" presStyleIdx="0" presStyleCnt="3"/>
      <dgm:spPr/>
      <dgm:t>
        <a:bodyPr/>
        <a:lstStyle/>
        <a:p>
          <a:endParaRPr lang="ru-RU"/>
        </a:p>
      </dgm:t>
    </dgm:pt>
    <dgm:pt modelId="{883565C1-8D8C-44F5-BC24-8CB6558E4C54}" type="pres">
      <dgm:prSet presAssocID="{D0F8067C-1248-42AC-A632-B9825D115B19}" presName="compChildNode" presStyleCnt="0"/>
      <dgm:spPr/>
    </dgm:pt>
    <dgm:pt modelId="{E3EAFED6-7104-479C-AD3A-9EDC0CB1B8D3}" type="pres">
      <dgm:prSet presAssocID="{D0F8067C-1248-42AC-A632-B9825D115B19}" presName="theInnerList" presStyleCnt="0"/>
      <dgm:spPr/>
    </dgm:pt>
    <dgm:pt modelId="{2E0E370B-CD53-463C-8333-5949785117A3}" type="pres">
      <dgm:prSet presAssocID="{D0F8067C-1248-42AC-A632-B9825D115B19}" presName="aSpace" presStyleCnt="0"/>
      <dgm:spPr/>
    </dgm:pt>
    <dgm:pt modelId="{BD293EB6-9AFB-49DB-8C36-E4E3D01C17AA}" type="pres">
      <dgm:prSet presAssocID="{5F4F4108-A1CC-451A-80D0-4D0B93DBCCF1}" presName="compNode" presStyleCnt="0"/>
      <dgm:spPr/>
    </dgm:pt>
    <dgm:pt modelId="{75D79949-5AC4-4087-B9D3-42AB0183456F}" type="pres">
      <dgm:prSet presAssocID="{5F4F4108-A1CC-451A-80D0-4D0B93DBCCF1}" presName="aNode" presStyleLbl="bgShp" presStyleIdx="1" presStyleCnt="3"/>
      <dgm:spPr/>
      <dgm:t>
        <a:bodyPr/>
        <a:lstStyle/>
        <a:p>
          <a:endParaRPr lang="ru-RU"/>
        </a:p>
      </dgm:t>
    </dgm:pt>
    <dgm:pt modelId="{878E594B-C1D0-4D99-8F8C-BAD6BF1D6D60}" type="pres">
      <dgm:prSet presAssocID="{5F4F4108-A1CC-451A-80D0-4D0B93DBCCF1}" presName="textNode" presStyleLbl="bgShp" presStyleIdx="1" presStyleCnt="3"/>
      <dgm:spPr/>
      <dgm:t>
        <a:bodyPr/>
        <a:lstStyle/>
        <a:p>
          <a:endParaRPr lang="ru-RU"/>
        </a:p>
      </dgm:t>
    </dgm:pt>
    <dgm:pt modelId="{0CA186E9-5C3B-4EDC-8F77-1FF7B72E6084}" type="pres">
      <dgm:prSet presAssocID="{5F4F4108-A1CC-451A-80D0-4D0B93DBCCF1}" presName="compChildNode" presStyleCnt="0"/>
      <dgm:spPr/>
    </dgm:pt>
    <dgm:pt modelId="{B282BD76-2D64-45FE-A55E-C2140201EB05}" type="pres">
      <dgm:prSet presAssocID="{5F4F4108-A1CC-451A-80D0-4D0B93DBCCF1}" presName="theInnerList" presStyleCnt="0"/>
      <dgm:spPr/>
    </dgm:pt>
    <dgm:pt modelId="{E6987F9A-479E-41B0-884F-95F8D19F21C5}" type="pres">
      <dgm:prSet presAssocID="{BF1DD13F-881F-48BA-989F-F0EF77645F3E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27DEA-F646-4C72-86C7-AF3CF981803C}" type="pres">
      <dgm:prSet presAssocID="{BF1DD13F-881F-48BA-989F-F0EF77645F3E}" presName="aSpace2" presStyleCnt="0"/>
      <dgm:spPr/>
    </dgm:pt>
    <dgm:pt modelId="{37B378B3-B1EE-4253-A2D2-B6892678B0E6}" type="pres">
      <dgm:prSet presAssocID="{A9A1D56B-6551-4CB1-979F-ED0489E2A456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E46C2-BD74-40B8-B3A3-11995E295DA3}" type="pres">
      <dgm:prSet presAssocID="{5F4F4108-A1CC-451A-80D0-4D0B93DBCCF1}" presName="aSpace" presStyleCnt="0"/>
      <dgm:spPr/>
    </dgm:pt>
    <dgm:pt modelId="{F11D957C-D9C1-4CA5-8F1D-4B63AD510957}" type="pres">
      <dgm:prSet presAssocID="{73014F39-6D2D-4F2F-8938-663342C01B46}" presName="compNode" presStyleCnt="0"/>
      <dgm:spPr/>
    </dgm:pt>
    <dgm:pt modelId="{7DDA6CA3-5709-4237-BCFD-1ABA3806F36B}" type="pres">
      <dgm:prSet presAssocID="{73014F39-6D2D-4F2F-8938-663342C01B46}" presName="aNode" presStyleLbl="bgShp" presStyleIdx="2" presStyleCnt="3"/>
      <dgm:spPr/>
      <dgm:t>
        <a:bodyPr/>
        <a:lstStyle/>
        <a:p>
          <a:endParaRPr lang="ru-RU"/>
        </a:p>
      </dgm:t>
    </dgm:pt>
    <dgm:pt modelId="{18A66365-8DA7-4129-9792-D9BBC6D5E54B}" type="pres">
      <dgm:prSet presAssocID="{73014F39-6D2D-4F2F-8938-663342C01B46}" presName="textNode" presStyleLbl="bgShp" presStyleIdx="2" presStyleCnt="3"/>
      <dgm:spPr/>
      <dgm:t>
        <a:bodyPr/>
        <a:lstStyle/>
        <a:p>
          <a:endParaRPr lang="ru-RU"/>
        </a:p>
      </dgm:t>
    </dgm:pt>
    <dgm:pt modelId="{5CF1303C-7133-4188-9AE6-4639AD0098F1}" type="pres">
      <dgm:prSet presAssocID="{73014F39-6D2D-4F2F-8938-663342C01B46}" presName="compChildNode" presStyleCnt="0"/>
      <dgm:spPr/>
    </dgm:pt>
    <dgm:pt modelId="{6A286EB6-B62B-4B62-999E-9350A8472751}" type="pres">
      <dgm:prSet presAssocID="{73014F39-6D2D-4F2F-8938-663342C01B46}" presName="theInnerList" presStyleCnt="0"/>
      <dgm:spPr/>
    </dgm:pt>
  </dgm:ptLst>
  <dgm:cxnLst>
    <dgm:cxn modelId="{748F8F07-985E-45D0-8D6B-713FF1A8525D}" srcId="{25CF8275-027D-47F8-8733-0C40734243E7}" destId="{73014F39-6D2D-4F2F-8938-663342C01B46}" srcOrd="2" destOrd="0" parTransId="{42D4BE1A-F5C9-4993-AE45-46963C7076A9}" sibTransId="{F45B1D37-BDF8-411C-A141-2411E357A68D}"/>
    <dgm:cxn modelId="{79F75DED-D295-47FD-99CE-904AA320F74F}" type="presOf" srcId="{25CF8275-027D-47F8-8733-0C40734243E7}" destId="{E3108B49-C646-4BFA-9F14-94B7AFE8ED88}" srcOrd="0" destOrd="0" presId="urn:microsoft.com/office/officeart/2005/8/layout/lProcess2"/>
    <dgm:cxn modelId="{8E4E9B70-2CB5-4E20-B47B-DFEE014981CA}" type="presOf" srcId="{D0F8067C-1248-42AC-A632-B9825D115B19}" destId="{1A4B1046-3634-4A16-B9AD-0AEBA4F6CFED}" srcOrd="1" destOrd="0" presId="urn:microsoft.com/office/officeart/2005/8/layout/lProcess2"/>
    <dgm:cxn modelId="{EDA0FC01-BBCE-4575-B116-A59453B84265}" type="presOf" srcId="{D0F8067C-1248-42AC-A632-B9825D115B19}" destId="{73115AFF-43D6-4D8F-AC61-9C079A2E643C}" srcOrd="0" destOrd="0" presId="urn:microsoft.com/office/officeart/2005/8/layout/lProcess2"/>
    <dgm:cxn modelId="{A4F7E61E-AD81-45B7-8EE2-CA0A64B6A571}" srcId="{5F4F4108-A1CC-451A-80D0-4D0B93DBCCF1}" destId="{A9A1D56B-6551-4CB1-979F-ED0489E2A456}" srcOrd="1" destOrd="0" parTransId="{D31D5387-E276-484B-BA85-4071099E2BEE}" sibTransId="{F400EFB6-EEB5-490A-9C0F-E464E58A12C6}"/>
    <dgm:cxn modelId="{DF68296D-8651-4572-A0A2-D3815D6AD9CC}" type="presOf" srcId="{A9A1D56B-6551-4CB1-979F-ED0489E2A456}" destId="{37B378B3-B1EE-4253-A2D2-B6892678B0E6}" srcOrd="0" destOrd="0" presId="urn:microsoft.com/office/officeart/2005/8/layout/lProcess2"/>
    <dgm:cxn modelId="{26794876-203B-4375-A273-BDE3F432C41B}" type="presOf" srcId="{5F4F4108-A1CC-451A-80D0-4D0B93DBCCF1}" destId="{75D79949-5AC4-4087-B9D3-42AB0183456F}" srcOrd="0" destOrd="0" presId="urn:microsoft.com/office/officeart/2005/8/layout/lProcess2"/>
    <dgm:cxn modelId="{C0B1DBB4-FDB3-4CD2-9663-9588EF2A117F}" srcId="{25CF8275-027D-47F8-8733-0C40734243E7}" destId="{D0F8067C-1248-42AC-A632-B9825D115B19}" srcOrd="0" destOrd="0" parTransId="{16CD12B6-0905-456B-B352-74B3A40A963D}" sibTransId="{C8B5397E-3C95-4F57-A8FF-AB4F85F801AC}"/>
    <dgm:cxn modelId="{F9C30FF6-FC1B-4781-9D87-1AE9F249FF1A}" type="presOf" srcId="{BF1DD13F-881F-48BA-989F-F0EF77645F3E}" destId="{E6987F9A-479E-41B0-884F-95F8D19F21C5}" srcOrd="0" destOrd="0" presId="urn:microsoft.com/office/officeart/2005/8/layout/lProcess2"/>
    <dgm:cxn modelId="{5FEF94B6-647B-4CC0-A846-BA82B25FEE48}" srcId="{5F4F4108-A1CC-451A-80D0-4D0B93DBCCF1}" destId="{BF1DD13F-881F-48BA-989F-F0EF77645F3E}" srcOrd="0" destOrd="0" parTransId="{8B34B9E1-B976-4E8F-9201-A6553A9F1552}" sibTransId="{5584E180-874C-4107-A936-59F46539EB21}"/>
    <dgm:cxn modelId="{038E30B2-CE31-447A-B29E-F430E45E9CD6}" type="presOf" srcId="{73014F39-6D2D-4F2F-8938-663342C01B46}" destId="{7DDA6CA3-5709-4237-BCFD-1ABA3806F36B}" srcOrd="0" destOrd="0" presId="urn:microsoft.com/office/officeart/2005/8/layout/lProcess2"/>
    <dgm:cxn modelId="{CB020014-26D4-47B7-A1F3-AAE95AE12012}" type="presOf" srcId="{73014F39-6D2D-4F2F-8938-663342C01B46}" destId="{18A66365-8DA7-4129-9792-D9BBC6D5E54B}" srcOrd="1" destOrd="0" presId="urn:microsoft.com/office/officeart/2005/8/layout/lProcess2"/>
    <dgm:cxn modelId="{D7BE8061-43E1-471E-B010-187CF8F71E15}" srcId="{25CF8275-027D-47F8-8733-0C40734243E7}" destId="{5F4F4108-A1CC-451A-80D0-4D0B93DBCCF1}" srcOrd="1" destOrd="0" parTransId="{231D92E1-1771-444B-8320-66120B3DE154}" sibTransId="{BF7980BE-FC7E-457B-9B26-0CD22CADCC68}"/>
    <dgm:cxn modelId="{61630539-88A0-4E8F-BCFD-892254D19E1C}" type="presOf" srcId="{5F4F4108-A1CC-451A-80D0-4D0B93DBCCF1}" destId="{878E594B-C1D0-4D99-8F8C-BAD6BF1D6D60}" srcOrd="1" destOrd="0" presId="urn:microsoft.com/office/officeart/2005/8/layout/lProcess2"/>
    <dgm:cxn modelId="{276FB344-3666-429C-B8EA-9AECFE0427FD}" type="presParOf" srcId="{E3108B49-C646-4BFA-9F14-94B7AFE8ED88}" destId="{3FAF983A-20E7-483F-BC34-01A4E2081862}" srcOrd="0" destOrd="0" presId="urn:microsoft.com/office/officeart/2005/8/layout/lProcess2"/>
    <dgm:cxn modelId="{239B053C-6325-4718-BB0B-C8F14AC61B8A}" type="presParOf" srcId="{3FAF983A-20E7-483F-BC34-01A4E2081862}" destId="{73115AFF-43D6-4D8F-AC61-9C079A2E643C}" srcOrd="0" destOrd="0" presId="urn:microsoft.com/office/officeart/2005/8/layout/lProcess2"/>
    <dgm:cxn modelId="{5905514C-23AC-4965-AE7F-87552F17A7FA}" type="presParOf" srcId="{3FAF983A-20E7-483F-BC34-01A4E2081862}" destId="{1A4B1046-3634-4A16-B9AD-0AEBA4F6CFED}" srcOrd="1" destOrd="0" presId="urn:microsoft.com/office/officeart/2005/8/layout/lProcess2"/>
    <dgm:cxn modelId="{263294A8-667F-4CB5-84F5-8014F271450F}" type="presParOf" srcId="{3FAF983A-20E7-483F-BC34-01A4E2081862}" destId="{883565C1-8D8C-44F5-BC24-8CB6558E4C54}" srcOrd="2" destOrd="0" presId="urn:microsoft.com/office/officeart/2005/8/layout/lProcess2"/>
    <dgm:cxn modelId="{7DEDEB2E-2C2C-415D-90E7-0224AE1D3427}" type="presParOf" srcId="{883565C1-8D8C-44F5-BC24-8CB6558E4C54}" destId="{E3EAFED6-7104-479C-AD3A-9EDC0CB1B8D3}" srcOrd="0" destOrd="0" presId="urn:microsoft.com/office/officeart/2005/8/layout/lProcess2"/>
    <dgm:cxn modelId="{E97BA9E2-6973-462B-9723-C1B050F6E4FD}" type="presParOf" srcId="{E3108B49-C646-4BFA-9F14-94B7AFE8ED88}" destId="{2E0E370B-CD53-463C-8333-5949785117A3}" srcOrd="1" destOrd="0" presId="urn:microsoft.com/office/officeart/2005/8/layout/lProcess2"/>
    <dgm:cxn modelId="{187FAC5C-023E-45A6-A6F6-6AF7642652A4}" type="presParOf" srcId="{E3108B49-C646-4BFA-9F14-94B7AFE8ED88}" destId="{BD293EB6-9AFB-49DB-8C36-E4E3D01C17AA}" srcOrd="2" destOrd="0" presId="urn:microsoft.com/office/officeart/2005/8/layout/lProcess2"/>
    <dgm:cxn modelId="{BEAC2896-9630-437D-B83C-EF4959CCEE07}" type="presParOf" srcId="{BD293EB6-9AFB-49DB-8C36-E4E3D01C17AA}" destId="{75D79949-5AC4-4087-B9D3-42AB0183456F}" srcOrd="0" destOrd="0" presId="urn:microsoft.com/office/officeart/2005/8/layout/lProcess2"/>
    <dgm:cxn modelId="{8413240B-132C-4C9F-B528-2F11678739EF}" type="presParOf" srcId="{BD293EB6-9AFB-49DB-8C36-E4E3D01C17AA}" destId="{878E594B-C1D0-4D99-8F8C-BAD6BF1D6D60}" srcOrd="1" destOrd="0" presId="urn:microsoft.com/office/officeart/2005/8/layout/lProcess2"/>
    <dgm:cxn modelId="{20740E54-5A52-429F-8820-8ECA1A149AA5}" type="presParOf" srcId="{BD293EB6-9AFB-49DB-8C36-E4E3D01C17AA}" destId="{0CA186E9-5C3B-4EDC-8F77-1FF7B72E6084}" srcOrd="2" destOrd="0" presId="urn:microsoft.com/office/officeart/2005/8/layout/lProcess2"/>
    <dgm:cxn modelId="{8C054475-87BF-49EA-B20D-8395457C8BB6}" type="presParOf" srcId="{0CA186E9-5C3B-4EDC-8F77-1FF7B72E6084}" destId="{B282BD76-2D64-45FE-A55E-C2140201EB05}" srcOrd="0" destOrd="0" presId="urn:microsoft.com/office/officeart/2005/8/layout/lProcess2"/>
    <dgm:cxn modelId="{F01504B5-5D6E-49FE-984B-2781F7EC10C1}" type="presParOf" srcId="{B282BD76-2D64-45FE-A55E-C2140201EB05}" destId="{E6987F9A-479E-41B0-884F-95F8D19F21C5}" srcOrd="0" destOrd="0" presId="urn:microsoft.com/office/officeart/2005/8/layout/lProcess2"/>
    <dgm:cxn modelId="{1737220C-82BE-434A-A65F-8EB8B1D476EB}" type="presParOf" srcId="{B282BD76-2D64-45FE-A55E-C2140201EB05}" destId="{A6727DEA-F646-4C72-86C7-AF3CF981803C}" srcOrd="1" destOrd="0" presId="urn:microsoft.com/office/officeart/2005/8/layout/lProcess2"/>
    <dgm:cxn modelId="{A7A93112-50B5-45A6-A96B-E5EC370DB681}" type="presParOf" srcId="{B282BD76-2D64-45FE-A55E-C2140201EB05}" destId="{37B378B3-B1EE-4253-A2D2-B6892678B0E6}" srcOrd="2" destOrd="0" presId="urn:microsoft.com/office/officeart/2005/8/layout/lProcess2"/>
    <dgm:cxn modelId="{4EAB9A37-EEAA-4705-887A-BE0287251923}" type="presParOf" srcId="{E3108B49-C646-4BFA-9F14-94B7AFE8ED88}" destId="{783E46C2-BD74-40B8-B3A3-11995E295DA3}" srcOrd="3" destOrd="0" presId="urn:microsoft.com/office/officeart/2005/8/layout/lProcess2"/>
    <dgm:cxn modelId="{0F5610FB-2D99-433B-B9D4-C4C7BD39F6AD}" type="presParOf" srcId="{E3108B49-C646-4BFA-9F14-94B7AFE8ED88}" destId="{F11D957C-D9C1-4CA5-8F1D-4B63AD510957}" srcOrd="4" destOrd="0" presId="urn:microsoft.com/office/officeart/2005/8/layout/lProcess2"/>
    <dgm:cxn modelId="{83444E85-C991-4EA5-8944-93F13FCF6070}" type="presParOf" srcId="{F11D957C-D9C1-4CA5-8F1D-4B63AD510957}" destId="{7DDA6CA3-5709-4237-BCFD-1ABA3806F36B}" srcOrd="0" destOrd="0" presId="urn:microsoft.com/office/officeart/2005/8/layout/lProcess2"/>
    <dgm:cxn modelId="{F463BD84-7331-4FD5-9B0A-017A2DC88E4F}" type="presParOf" srcId="{F11D957C-D9C1-4CA5-8F1D-4B63AD510957}" destId="{18A66365-8DA7-4129-9792-D9BBC6D5E54B}" srcOrd="1" destOrd="0" presId="urn:microsoft.com/office/officeart/2005/8/layout/lProcess2"/>
    <dgm:cxn modelId="{9ABFE467-1F47-4C52-8498-59333CF0C350}" type="presParOf" srcId="{F11D957C-D9C1-4CA5-8F1D-4B63AD510957}" destId="{5CF1303C-7133-4188-9AE6-4639AD0098F1}" srcOrd="2" destOrd="0" presId="urn:microsoft.com/office/officeart/2005/8/layout/lProcess2"/>
    <dgm:cxn modelId="{8EE295DC-A617-4512-9003-A5A50D0AD2A0}" type="presParOf" srcId="{5CF1303C-7133-4188-9AE6-4639AD0098F1}" destId="{6A286EB6-B62B-4B62-999E-9350A847275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C33A88-CA2E-4DE2-84A9-D3FC98916E65}" type="doc">
      <dgm:prSet loTypeId="urn:microsoft.com/office/officeart/2008/layout/VerticalCurvedLis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6186865-1E25-4471-BD17-CD9DC8954A78}">
      <dgm:prSet phldrT="[Текст]"/>
      <dgm:spPr/>
      <dgm:t>
        <a:bodyPr/>
        <a:lstStyle/>
        <a:p>
          <a:r>
            <a:rPr lang="ru-RU" smtClean="0"/>
            <a:t>Московский завод по обработке специальных сплавов</a:t>
          </a:r>
          <a:endParaRPr lang="ru-RU"/>
        </a:p>
      </dgm:t>
    </dgm:pt>
    <dgm:pt modelId="{1CD1E4DD-4FC6-421A-A7DD-0A56551E91A5}" type="parTrans" cxnId="{797180BF-3BAA-4359-B15E-20D89D801C36}">
      <dgm:prSet/>
      <dgm:spPr/>
      <dgm:t>
        <a:bodyPr/>
        <a:lstStyle/>
        <a:p>
          <a:endParaRPr lang="ru-RU"/>
        </a:p>
      </dgm:t>
    </dgm:pt>
    <dgm:pt modelId="{95A863D0-61DC-43DD-A5CC-EC79A8ECA903}" type="sibTrans" cxnId="{797180BF-3BAA-4359-B15E-20D89D801C36}">
      <dgm:prSet/>
      <dgm:spPr/>
      <dgm:t>
        <a:bodyPr/>
        <a:lstStyle/>
        <a:p>
          <a:endParaRPr lang="ru-RU"/>
        </a:p>
      </dgm:t>
    </dgm:pt>
    <dgm:pt modelId="{055AB984-76CE-48EA-9642-B5091A783F83}">
      <dgm:prSet/>
      <dgm:spPr/>
      <dgm:t>
        <a:bodyPr/>
        <a:lstStyle/>
        <a:p>
          <a:r>
            <a:rPr lang="ru-RU" smtClean="0"/>
            <a:t>НПК Суперметалл</a:t>
          </a:r>
          <a:endParaRPr lang="ru-RU" dirty="0" smtClean="0"/>
        </a:p>
      </dgm:t>
    </dgm:pt>
    <dgm:pt modelId="{C0D49D26-711C-45AC-87F5-7CF186C6EAA1}" type="parTrans" cxnId="{7924B9A8-67B1-4C23-8076-1055915AB12D}">
      <dgm:prSet/>
      <dgm:spPr/>
      <dgm:t>
        <a:bodyPr/>
        <a:lstStyle/>
        <a:p>
          <a:endParaRPr lang="ru-RU"/>
        </a:p>
      </dgm:t>
    </dgm:pt>
    <dgm:pt modelId="{9ED37A1C-072D-46E7-8739-AC3B18506BDF}" type="sibTrans" cxnId="{7924B9A8-67B1-4C23-8076-1055915AB12D}">
      <dgm:prSet/>
      <dgm:spPr/>
      <dgm:t>
        <a:bodyPr/>
        <a:lstStyle/>
        <a:p>
          <a:endParaRPr lang="ru-RU"/>
        </a:p>
      </dgm:t>
    </dgm:pt>
    <dgm:pt modelId="{E34026B0-239C-4A00-91D3-45C25369C49C}">
      <dgm:prSet/>
      <dgm:spPr/>
      <dgm:t>
        <a:bodyPr/>
        <a:lstStyle/>
        <a:p>
          <a:r>
            <a:rPr lang="ru-RU" smtClean="0"/>
            <a:t>Екатеринбургский завод по обработке цветных металлов</a:t>
          </a:r>
          <a:endParaRPr lang="ru-RU" dirty="0" smtClean="0"/>
        </a:p>
      </dgm:t>
    </dgm:pt>
    <dgm:pt modelId="{E6D465BF-F6EC-45A3-B468-5E422F33D363}" type="parTrans" cxnId="{436EA631-241B-4A43-A20B-C67B40CB3691}">
      <dgm:prSet/>
      <dgm:spPr/>
      <dgm:t>
        <a:bodyPr/>
        <a:lstStyle/>
        <a:p>
          <a:endParaRPr lang="ru-RU"/>
        </a:p>
      </dgm:t>
    </dgm:pt>
    <dgm:pt modelId="{B5E38504-78B7-4F3D-BB84-873A1BC21C3E}" type="sibTrans" cxnId="{436EA631-241B-4A43-A20B-C67B40CB3691}">
      <dgm:prSet/>
      <dgm:spPr/>
      <dgm:t>
        <a:bodyPr/>
        <a:lstStyle/>
        <a:p>
          <a:endParaRPr lang="ru-RU"/>
        </a:p>
      </dgm:t>
    </dgm:pt>
    <dgm:pt modelId="{FA7925F5-87FF-4345-9526-00D6D9B645EC}" type="pres">
      <dgm:prSet presAssocID="{7DC33A88-CA2E-4DE2-84A9-D3FC98916E6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2B3D539-33F8-447F-BDCB-51735C48F79B}" type="pres">
      <dgm:prSet presAssocID="{7DC33A88-CA2E-4DE2-84A9-D3FC98916E65}" presName="Name1" presStyleCnt="0"/>
      <dgm:spPr/>
    </dgm:pt>
    <dgm:pt modelId="{AFE1556C-5BF5-4F01-81B5-59DA8E6F822F}" type="pres">
      <dgm:prSet presAssocID="{7DC33A88-CA2E-4DE2-84A9-D3FC98916E65}" presName="cycle" presStyleCnt="0"/>
      <dgm:spPr/>
    </dgm:pt>
    <dgm:pt modelId="{93B6448C-F474-4C6C-87FD-1D729B58BF0C}" type="pres">
      <dgm:prSet presAssocID="{7DC33A88-CA2E-4DE2-84A9-D3FC98916E65}" presName="srcNode" presStyleLbl="node1" presStyleIdx="0" presStyleCnt="3"/>
      <dgm:spPr/>
    </dgm:pt>
    <dgm:pt modelId="{4810C5CA-A770-4DD8-AFAB-8F50F15954E9}" type="pres">
      <dgm:prSet presAssocID="{7DC33A88-CA2E-4DE2-84A9-D3FC98916E65}" presName="conn" presStyleLbl="parChTrans1D2" presStyleIdx="0" presStyleCnt="1"/>
      <dgm:spPr/>
      <dgm:t>
        <a:bodyPr/>
        <a:lstStyle/>
        <a:p>
          <a:endParaRPr lang="ru-RU"/>
        </a:p>
      </dgm:t>
    </dgm:pt>
    <dgm:pt modelId="{134F68F8-BD4A-468B-BF66-8DDBC58F8262}" type="pres">
      <dgm:prSet presAssocID="{7DC33A88-CA2E-4DE2-84A9-D3FC98916E65}" presName="extraNode" presStyleLbl="node1" presStyleIdx="0" presStyleCnt="3"/>
      <dgm:spPr/>
    </dgm:pt>
    <dgm:pt modelId="{D202348A-8BE5-4EAF-B214-EF95D693BA33}" type="pres">
      <dgm:prSet presAssocID="{7DC33A88-CA2E-4DE2-84A9-D3FC98916E65}" presName="dstNode" presStyleLbl="node1" presStyleIdx="0" presStyleCnt="3"/>
      <dgm:spPr/>
    </dgm:pt>
    <dgm:pt modelId="{6C2D6FC2-52BB-4C3A-9E65-8C99C94AB589}" type="pres">
      <dgm:prSet presAssocID="{B6186865-1E25-4471-BD17-CD9DC8954A7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6C772-FAFA-4D6E-AE98-EABE9B9F0F02}" type="pres">
      <dgm:prSet presAssocID="{B6186865-1E25-4471-BD17-CD9DC8954A78}" presName="accent_1" presStyleCnt="0"/>
      <dgm:spPr/>
    </dgm:pt>
    <dgm:pt modelId="{3D44DFDA-C14D-4E12-870D-B6625CC47028}" type="pres">
      <dgm:prSet presAssocID="{B6186865-1E25-4471-BD17-CD9DC8954A78}" presName="accentRepeatNode" presStyleLbl="solidFgAcc1" presStyleIdx="0" presStyleCnt="3"/>
      <dgm:spPr/>
    </dgm:pt>
    <dgm:pt modelId="{E4388E8E-526B-4CCE-98C4-D67FE60C0472}" type="pres">
      <dgm:prSet presAssocID="{055AB984-76CE-48EA-9642-B5091A783F8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8B1368-0948-4602-B61D-54706E44AF4A}" type="pres">
      <dgm:prSet presAssocID="{055AB984-76CE-48EA-9642-B5091A783F83}" presName="accent_2" presStyleCnt="0"/>
      <dgm:spPr/>
    </dgm:pt>
    <dgm:pt modelId="{90F8602D-8AA1-4A93-9414-A36F156F8D4A}" type="pres">
      <dgm:prSet presAssocID="{055AB984-76CE-48EA-9642-B5091A783F83}" presName="accentRepeatNode" presStyleLbl="solidFgAcc1" presStyleIdx="1" presStyleCnt="3"/>
      <dgm:spPr/>
    </dgm:pt>
    <dgm:pt modelId="{DFA32292-1CBA-4FB9-82B2-621F101F651C}" type="pres">
      <dgm:prSet presAssocID="{E34026B0-239C-4A00-91D3-45C25369C49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550F6-88B4-49F0-B066-809CC41721FB}" type="pres">
      <dgm:prSet presAssocID="{E34026B0-239C-4A00-91D3-45C25369C49C}" presName="accent_3" presStyleCnt="0"/>
      <dgm:spPr/>
    </dgm:pt>
    <dgm:pt modelId="{9DE8246C-B9E7-466F-B606-FBFE68E3B44C}" type="pres">
      <dgm:prSet presAssocID="{E34026B0-239C-4A00-91D3-45C25369C49C}" presName="accentRepeatNode" presStyleLbl="solidFgAcc1" presStyleIdx="2" presStyleCnt="3"/>
      <dgm:spPr/>
    </dgm:pt>
  </dgm:ptLst>
  <dgm:cxnLst>
    <dgm:cxn modelId="{436EA631-241B-4A43-A20B-C67B40CB3691}" srcId="{7DC33A88-CA2E-4DE2-84A9-D3FC98916E65}" destId="{E34026B0-239C-4A00-91D3-45C25369C49C}" srcOrd="2" destOrd="0" parTransId="{E6D465BF-F6EC-45A3-B468-5E422F33D363}" sibTransId="{B5E38504-78B7-4F3D-BB84-873A1BC21C3E}"/>
    <dgm:cxn modelId="{C9E3550E-A72F-4DC6-B505-386B5894C0D2}" type="presOf" srcId="{055AB984-76CE-48EA-9642-B5091A783F83}" destId="{E4388E8E-526B-4CCE-98C4-D67FE60C0472}" srcOrd="0" destOrd="0" presId="urn:microsoft.com/office/officeart/2008/layout/VerticalCurvedList"/>
    <dgm:cxn modelId="{7924B9A8-67B1-4C23-8076-1055915AB12D}" srcId="{7DC33A88-CA2E-4DE2-84A9-D3FC98916E65}" destId="{055AB984-76CE-48EA-9642-B5091A783F83}" srcOrd="1" destOrd="0" parTransId="{C0D49D26-711C-45AC-87F5-7CF186C6EAA1}" sibTransId="{9ED37A1C-072D-46E7-8739-AC3B18506BDF}"/>
    <dgm:cxn modelId="{6BCD9C18-8A07-4F11-A99B-6092C6811598}" type="presOf" srcId="{7DC33A88-CA2E-4DE2-84A9-D3FC98916E65}" destId="{FA7925F5-87FF-4345-9526-00D6D9B645EC}" srcOrd="0" destOrd="0" presId="urn:microsoft.com/office/officeart/2008/layout/VerticalCurvedList"/>
    <dgm:cxn modelId="{C44635B5-7479-47DF-80D4-1EE5E0B7B71E}" type="presOf" srcId="{E34026B0-239C-4A00-91D3-45C25369C49C}" destId="{DFA32292-1CBA-4FB9-82B2-621F101F651C}" srcOrd="0" destOrd="0" presId="urn:microsoft.com/office/officeart/2008/layout/VerticalCurvedList"/>
    <dgm:cxn modelId="{797180BF-3BAA-4359-B15E-20D89D801C36}" srcId="{7DC33A88-CA2E-4DE2-84A9-D3FC98916E65}" destId="{B6186865-1E25-4471-BD17-CD9DC8954A78}" srcOrd="0" destOrd="0" parTransId="{1CD1E4DD-4FC6-421A-A7DD-0A56551E91A5}" sibTransId="{95A863D0-61DC-43DD-A5CC-EC79A8ECA903}"/>
    <dgm:cxn modelId="{BAAB811F-AB32-475D-87A2-9635D9F92584}" type="presOf" srcId="{B6186865-1E25-4471-BD17-CD9DC8954A78}" destId="{6C2D6FC2-52BB-4C3A-9E65-8C99C94AB589}" srcOrd="0" destOrd="0" presId="urn:microsoft.com/office/officeart/2008/layout/VerticalCurvedList"/>
    <dgm:cxn modelId="{F058DB84-D402-4A56-9136-52199920C0CD}" type="presOf" srcId="{95A863D0-61DC-43DD-A5CC-EC79A8ECA903}" destId="{4810C5CA-A770-4DD8-AFAB-8F50F15954E9}" srcOrd="0" destOrd="0" presId="urn:microsoft.com/office/officeart/2008/layout/VerticalCurvedList"/>
    <dgm:cxn modelId="{8B541721-819C-4337-A4F1-4E6576C6A460}" type="presParOf" srcId="{FA7925F5-87FF-4345-9526-00D6D9B645EC}" destId="{42B3D539-33F8-447F-BDCB-51735C48F79B}" srcOrd="0" destOrd="0" presId="urn:microsoft.com/office/officeart/2008/layout/VerticalCurvedList"/>
    <dgm:cxn modelId="{FDFB5420-750B-4C3A-8895-2C1E66B4BFEF}" type="presParOf" srcId="{42B3D539-33F8-447F-BDCB-51735C48F79B}" destId="{AFE1556C-5BF5-4F01-81B5-59DA8E6F822F}" srcOrd="0" destOrd="0" presId="urn:microsoft.com/office/officeart/2008/layout/VerticalCurvedList"/>
    <dgm:cxn modelId="{03FAA176-62A0-4C09-840F-26EB5A6A7946}" type="presParOf" srcId="{AFE1556C-5BF5-4F01-81B5-59DA8E6F822F}" destId="{93B6448C-F474-4C6C-87FD-1D729B58BF0C}" srcOrd="0" destOrd="0" presId="urn:microsoft.com/office/officeart/2008/layout/VerticalCurvedList"/>
    <dgm:cxn modelId="{A2F995A0-B29A-4100-80B4-D4C3BF3E1A7B}" type="presParOf" srcId="{AFE1556C-5BF5-4F01-81B5-59DA8E6F822F}" destId="{4810C5CA-A770-4DD8-AFAB-8F50F15954E9}" srcOrd="1" destOrd="0" presId="urn:microsoft.com/office/officeart/2008/layout/VerticalCurvedList"/>
    <dgm:cxn modelId="{E57011D2-A4A0-420E-B79D-CBD1FE490FF3}" type="presParOf" srcId="{AFE1556C-5BF5-4F01-81B5-59DA8E6F822F}" destId="{134F68F8-BD4A-468B-BF66-8DDBC58F8262}" srcOrd="2" destOrd="0" presId="urn:microsoft.com/office/officeart/2008/layout/VerticalCurvedList"/>
    <dgm:cxn modelId="{EF0FC4AF-BD0D-45F2-9B0A-F5CF7CDAD7E0}" type="presParOf" srcId="{AFE1556C-5BF5-4F01-81B5-59DA8E6F822F}" destId="{D202348A-8BE5-4EAF-B214-EF95D693BA33}" srcOrd="3" destOrd="0" presId="urn:microsoft.com/office/officeart/2008/layout/VerticalCurvedList"/>
    <dgm:cxn modelId="{04DB57DD-22C1-434F-86C5-5CEB16488AD9}" type="presParOf" srcId="{42B3D539-33F8-447F-BDCB-51735C48F79B}" destId="{6C2D6FC2-52BB-4C3A-9E65-8C99C94AB589}" srcOrd="1" destOrd="0" presId="urn:microsoft.com/office/officeart/2008/layout/VerticalCurvedList"/>
    <dgm:cxn modelId="{F1F2359D-587C-4D56-83BB-2186238E8F8C}" type="presParOf" srcId="{42B3D539-33F8-447F-BDCB-51735C48F79B}" destId="{87D6C772-FAFA-4D6E-AE98-EABE9B9F0F02}" srcOrd="2" destOrd="0" presId="urn:microsoft.com/office/officeart/2008/layout/VerticalCurvedList"/>
    <dgm:cxn modelId="{86337651-5BA2-4FE7-8929-9DBAAB40F38C}" type="presParOf" srcId="{87D6C772-FAFA-4D6E-AE98-EABE9B9F0F02}" destId="{3D44DFDA-C14D-4E12-870D-B6625CC47028}" srcOrd="0" destOrd="0" presId="urn:microsoft.com/office/officeart/2008/layout/VerticalCurvedList"/>
    <dgm:cxn modelId="{F02C7909-6953-4C91-9C22-E3C84249177D}" type="presParOf" srcId="{42B3D539-33F8-447F-BDCB-51735C48F79B}" destId="{E4388E8E-526B-4CCE-98C4-D67FE60C0472}" srcOrd="3" destOrd="0" presId="urn:microsoft.com/office/officeart/2008/layout/VerticalCurvedList"/>
    <dgm:cxn modelId="{CF245A3D-B86E-40C9-87C6-5CA8D4C965C9}" type="presParOf" srcId="{42B3D539-33F8-447F-BDCB-51735C48F79B}" destId="{0B8B1368-0948-4602-B61D-54706E44AF4A}" srcOrd="4" destOrd="0" presId="urn:microsoft.com/office/officeart/2008/layout/VerticalCurvedList"/>
    <dgm:cxn modelId="{2E16D110-E503-4582-BFF7-1FEC7C87DB65}" type="presParOf" srcId="{0B8B1368-0948-4602-B61D-54706E44AF4A}" destId="{90F8602D-8AA1-4A93-9414-A36F156F8D4A}" srcOrd="0" destOrd="0" presId="urn:microsoft.com/office/officeart/2008/layout/VerticalCurvedList"/>
    <dgm:cxn modelId="{842A67EB-25E2-4DA7-99B0-39BAF4BF0BFA}" type="presParOf" srcId="{42B3D539-33F8-447F-BDCB-51735C48F79B}" destId="{DFA32292-1CBA-4FB9-82B2-621F101F651C}" srcOrd="5" destOrd="0" presId="urn:microsoft.com/office/officeart/2008/layout/VerticalCurvedList"/>
    <dgm:cxn modelId="{8A9C5DC2-2E14-4E1B-843B-E671FA4D338D}" type="presParOf" srcId="{42B3D539-33F8-447F-BDCB-51735C48F79B}" destId="{0BA550F6-88B4-49F0-B066-809CC41721FB}" srcOrd="6" destOrd="0" presId="urn:microsoft.com/office/officeart/2008/layout/VerticalCurvedList"/>
    <dgm:cxn modelId="{1242F081-6C54-4A7B-B5FE-71DF837440ED}" type="presParOf" srcId="{0BA550F6-88B4-49F0-B066-809CC41721FB}" destId="{9DE8246C-B9E7-466F-B606-FBFE68E3B4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4C8482-5331-462A-B436-71F1156B221A}">
      <dsp:nvSpPr>
        <dsp:cNvPr id="0" name=""/>
        <dsp:cNvSpPr/>
      </dsp:nvSpPr>
      <dsp:spPr>
        <a:xfrm>
          <a:off x="0" y="0"/>
          <a:ext cx="8229600" cy="142875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11234B-E17D-4394-9D83-76F8EF38DCE4}">
      <dsp:nvSpPr>
        <dsp:cNvPr id="0" name=""/>
        <dsp:cNvSpPr/>
      </dsp:nvSpPr>
      <dsp:spPr>
        <a:xfrm>
          <a:off x="246887" y="190499"/>
          <a:ext cx="2417445" cy="10477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84C875A-85DE-4D24-9650-52F55C774BC9}">
      <dsp:nvSpPr>
        <dsp:cNvPr id="0" name=""/>
        <dsp:cNvSpPr/>
      </dsp:nvSpPr>
      <dsp:spPr>
        <a:xfrm rot="10800000">
          <a:off x="246887" y="1428749"/>
          <a:ext cx="2417445" cy="174625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Керамика</a:t>
          </a:r>
          <a:endParaRPr lang="ru-RU" sz="2300" kern="1200" dirty="0">
            <a:solidFill>
              <a:schemeClr val="tx1"/>
            </a:solidFill>
          </a:endParaRPr>
        </a:p>
      </dsp:txBody>
      <dsp:txXfrm rot="10800000">
        <a:off x="246887" y="1428749"/>
        <a:ext cx="2417445" cy="1746250"/>
      </dsp:txXfrm>
    </dsp:sp>
    <dsp:sp modelId="{40B36629-CA51-429C-A47E-719B3A175C9B}">
      <dsp:nvSpPr>
        <dsp:cNvPr id="0" name=""/>
        <dsp:cNvSpPr/>
      </dsp:nvSpPr>
      <dsp:spPr>
        <a:xfrm>
          <a:off x="2906077" y="190499"/>
          <a:ext cx="2417445" cy="10477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5850A6B-3E1C-43B2-8945-CD2FA03C6B8F}">
      <dsp:nvSpPr>
        <dsp:cNvPr id="0" name=""/>
        <dsp:cNvSpPr/>
      </dsp:nvSpPr>
      <dsp:spPr>
        <a:xfrm rot="10800000">
          <a:off x="2906077" y="1428749"/>
          <a:ext cx="2417445" cy="174625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>
              <a:solidFill>
                <a:schemeClr val="tx1"/>
              </a:solidFill>
            </a:rPr>
            <a:t>Пластмасса</a:t>
          </a:r>
          <a:endParaRPr lang="ru-RU" sz="2300" kern="1200" dirty="0" smtClean="0">
            <a:solidFill>
              <a:schemeClr val="tx1"/>
            </a:solidFill>
          </a:endParaRPr>
        </a:p>
      </dsp:txBody>
      <dsp:txXfrm rot="10800000">
        <a:off x="2906077" y="1428749"/>
        <a:ext cx="2417445" cy="1746250"/>
      </dsp:txXfrm>
    </dsp:sp>
    <dsp:sp modelId="{01DA2470-2D2E-422A-997C-CB0742F8CC4C}">
      <dsp:nvSpPr>
        <dsp:cNvPr id="0" name=""/>
        <dsp:cNvSpPr/>
      </dsp:nvSpPr>
      <dsp:spPr>
        <a:xfrm>
          <a:off x="5565267" y="190500"/>
          <a:ext cx="2417445" cy="10477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425E015-F449-4832-B20B-BBAB9BC4F2B3}">
      <dsp:nvSpPr>
        <dsp:cNvPr id="0" name=""/>
        <dsp:cNvSpPr/>
      </dsp:nvSpPr>
      <dsp:spPr>
        <a:xfrm rot="10800000">
          <a:off x="5565267" y="1428749"/>
          <a:ext cx="2417445" cy="174625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>
              <a:solidFill>
                <a:schemeClr val="tx1"/>
              </a:solidFill>
            </a:rPr>
            <a:t>Сплавы металлов</a:t>
          </a:r>
          <a:endParaRPr lang="ru-RU" sz="2300" kern="1200" dirty="0" smtClean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>
              <a:solidFill>
                <a:schemeClr val="tx1"/>
              </a:solidFill>
            </a:rPr>
            <a:t>Благородные</a:t>
          </a:r>
          <a:endParaRPr lang="ru-RU" sz="1800" kern="1200" dirty="0" smtClean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Неблагородные</a:t>
          </a:r>
          <a:endParaRPr lang="en-US" sz="1800" kern="1200" dirty="0" smtClean="0">
            <a:solidFill>
              <a:schemeClr val="tx1"/>
            </a:solidFill>
          </a:endParaRPr>
        </a:p>
      </dsp:txBody>
      <dsp:txXfrm rot="10800000">
        <a:off x="5565267" y="1428749"/>
        <a:ext cx="2417445" cy="17462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115AFF-43D6-4D8F-AC61-9C079A2E643C}">
      <dsp:nvSpPr>
        <dsp:cNvPr id="0" name=""/>
        <dsp:cNvSpPr/>
      </dsp:nvSpPr>
      <dsp:spPr>
        <a:xfrm>
          <a:off x="1004" y="0"/>
          <a:ext cx="2611933" cy="317500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Биосовместимость</a:t>
          </a:r>
          <a:endParaRPr lang="ru-RU" sz="2300" kern="1200"/>
        </a:p>
      </dsp:txBody>
      <dsp:txXfrm>
        <a:off x="1004" y="0"/>
        <a:ext cx="2611933" cy="952500"/>
      </dsp:txXfrm>
    </dsp:sp>
    <dsp:sp modelId="{75D79949-5AC4-4087-B9D3-42AB0183456F}">
      <dsp:nvSpPr>
        <dsp:cNvPr id="0" name=""/>
        <dsp:cNvSpPr/>
      </dsp:nvSpPr>
      <dsp:spPr>
        <a:xfrm>
          <a:off x="2808833" y="0"/>
          <a:ext cx="2611933" cy="317500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Технологичность</a:t>
          </a:r>
          <a:endParaRPr lang="ru-RU" sz="2300" kern="1200" dirty="0" smtClean="0"/>
        </a:p>
      </dsp:txBody>
      <dsp:txXfrm>
        <a:off x="2808833" y="0"/>
        <a:ext cx="2611933" cy="952500"/>
      </dsp:txXfrm>
    </dsp:sp>
    <dsp:sp modelId="{E6987F9A-479E-41B0-884F-95F8D19F21C5}">
      <dsp:nvSpPr>
        <dsp:cNvPr id="0" name=""/>
        <dsp:cNvSpPr/>
      </dsp:nvSpPr>
      <dsp:spPr>
        <a:xfrm>
          <a:off x="3070026" y="953430"/>
          <a:ext cx="2089546" cy="957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Проливаемость</a:t>
          </a:r>
          <a:endParaRPr lang="ru-RU" sz="1900" kern="1200" dirty="0" smtClean="0"/>
        </a:p>
      </dsp:txBody>
      <dsp:txXfrm>
        <a:off x="3070026" y="953430"/>
        <a:ext cx="2089546" cy="957305"/>
      </dsp:txXfrm>
    </dsp:sp>
    <dsp:sp modelId="{37B378B3-B1EE-4253-A2D2-B6892678B0E6}">
      <dsp:nvSpPr>
        <dsp:cNvPr id="0" name=""/>
        <dsp:cNvSpPr/>
      </dsp:nvSpPr>
      <dsp:spPr>
        <a:xfrm>
          <a:off x="3070026" y="2058013"/>
          <a:ext cx="2089546" cy="957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Прочность сцепления </a:t>
          </a:r>
          <a:br>
            <a:rPr lang="ru-RU" sz="1900" kern="1200" dirty="0" smtClean="0"/>
          </a:br>
          <a:r>
            <a:rPr lang="ru-RU" sz="1900" kern="1200" dirty="0" smtClean="0"/>
            <a:t>с облицовкой</a:t>
          </a:r>
        </a:p>
      </dsp:txBody>
      <dsp:txXfrm>
        <a:off x="3070026" y="2058013"/>
        <a:ext cx="2089546" cy="957305"/>
      </dsp:txXfrm>
    </dsp:sp>
    <dsp:sp modelId="{7DDA6CA3-5709-4237-BCFD-1ABA3806F36B}">
      <dsp:nvSpPr>
        <dsp:cNvPr id="0" name=""/>
        <dsp:cNvSpPr/>
      </dsp:nvSpPr>
      <dsp:spPr>
        <a:xfrm>
          <a:off x="5616661" y="0"/>
          <a:ext cx="2611933" cy="317500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Благородный цвет</a:t>
          </a:r>
          <a:endParaRPr lang="ru-RU" sz="2300" kern="1200" dirty="0" smtClean="0"/>
        </a:p>
      </dsp:txBody>
      <dsp:txXfrm>
        <a:off x="5616661" y="0"/>
        <a:ext cx="2611933" cy="9525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10C5CA-A770-4DD8-AFAB-8F50F15954E9}">
      <dsp:nvSpPr>
        <dsp:cNvPr id="0" name=""/>
        <dsp:cNvSpPr/>
      </dsp:nvSpPr>
      <dsp:spPr>
        <a:xfrm>
          <a:off x="-3588537" y="-551499"/>
          <a:ext cx="4278000" cy="4278000"/>
        </a:xfrm>
        <a:prstGeom prst="blockArc">
          <a:avLst>
            <a:gd name="adj1" fmla="val 18900000"/>
            <a:gd name="adj2" fmla="val 2700000"/>
            <a:gd name="adj3" fmla="val 505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2D6FC2-52BB-4C3A-9E65-8C99C94AB589}">
      <dsp:nvSpPr>
        <dsp:cNvPr id="0" name=""/>
        <dsp:cNvSpPr/>
      </dsp:nvSpPr>
      <dsp:spPr>
        <a:xfrm>
          <a:off x="443359" y="317500"/>
          <a:ext cx="7745095" cy="635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031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Московский завод по обработке специальных сплавов</a:t>
          </a:r>
          <a:endParaRPr lang="ru-RU" sz="2300" kern="1200"/>
        </a:p>
      </dsp:txBody>
      <dsp:txXfrm>
        <a:off x="443359" y="317500"/>
        <a:ext cx="7745095" cy="635000"/>
      </dsp:txXfrm>
    </dsp:sp>
    <dsp:sp modelId="{3D44DFDA-C14D-4E12-870D-B6625CC47028}">
      <dsp:nvSpPr>
        <dsp:cNvPr id="0" name=""/>
        <dsp:cNvSpPr/>
      </dsp:nvSpPr>
      <dsp:spPr>
        <a:xfrm>
          <a:off x="46484" y="238125"/>
          <a:ext cx="793749" cy="7937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388E8E-526B-4CCE-98C4-D67FE60C0472}">
      <dsp:nvSpPr>
        <dsp:cNvPr id="0" name=""/>
        <dsp:cNvSpPr/>
      </dsp:nvSpPr>
      <dsp:spPr>
        <a:xfrm>
          <a:off x="674181" y="1270000"/>
          <a:ext cx="7514272" cy="635000"/>
        </a:xfrm>
        <a:prstGeom prst="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031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НПК Суперметалл</a:t>
          </a:r>
          <a:endParaRPr lang="ru-RU" sz="2300" kern="1200" dirty="0" smtClean="0"/>
        </a:p>
      </dsp:txBody>
      <dsp:txXfrm>
        <a:off x="674181" y="1270000"/>
        <a:ext cx="7514272" cy="635000"/>
      </dsp:txXfrm>
    </dsp:sp>
    <dsp:sp modelId="{90F8602D-8AA1-4A93-9414-A36F156F8D4A}">
      <dsp:nvSpPr>
        <dsp:cNvPr id="0" name=""/>
        <dsp:cNvSpPr/>
      </dsp:nvSpPr>
      <dsp:spPr>
        <a:xfrm>
          <a:off x="277306" y="1190624"/>
          <a:ext cx="793749" cy="7937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A32292-1CBA-4FB9-82B2-621F101F651C}">
      <dsp:nvSpPr>
        <dsp:cNvPr id="0" name=""/>
        <dsp:cNvSpPr/>
      </dsp:nvSpPr>
      <dsp:spPr>
        <a:xfrm>
          <a:off x="443359" y="2222500"/>
          <a:ext cx="7745095" cy="635000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4031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Екатеринбургский завод по обработке цветных металлов</a:t>
          </a:r>
          <a:endParaRPr lang="ru-RU" sz="2300" kern="1200" dirty="0" smtClean="0"/>
        </a:p>
      </dsp:txBody>
      <dsp:txXfrm>
        <a:off x="443359" y="2222500"/>
        <a:ext cx="7745095" cy="635000"/>
      </dsp:txXfrm>
    </dsp:sp>
    <dsp:sp modelId="{9DE8246C-B9E7-466F-B606-FBFE68E3B44C}">
      <dsp:nvSpPr>
        <dsp:cNvPr id="0" name=""/>
        <dsp:cNvSpPr/>
      </dsp:nvSpPr>
      <dsp:spPr>
        <a:xfrm>
          <a:off x="46484" y="2143125"/>
          <a:ext cx="793749" cy="7937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2591-58F1-40EF-81A2-82589A156E93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39B8-4979-429D-BB56-0C17C6B82E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251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2591-58F1-40EF-81A2-82589A156E93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39B8-4979-429D-BB56-0C17C6B82E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890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2591-58F1-40EF-81A2-82589A156E93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39B8-4979-429D-BB56-0C17C6B82E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233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46348"/>
            <a:ext cx="7499176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2591-58F1-40EF-81A2-82589A156E93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39B8-4979-429D-BB56-0C17C6B82E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6432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2591-58F1-40EF-81A2-82589A156E93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39B8-4979-429D-BB56-0C17C6B82E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7376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46348"/>
            <a:ext cx="7499176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19622"/>
            <a:ext cx="40386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9622"/>
            <a:ext cx="40386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2591-58F1-40EF-81A2-82589A156E93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39B8-4979-429D-BB56-0C17C6B82E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9636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2591-58F1-40EF-81A2-82589A156E93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39B8-4979-429D-BB56-0C17C6B82E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4172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2591-58F1-40EF-81A2-82589A156E93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39B8-4979-429D-BB56-0C17C6B82E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1159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2591-58F1-40EF-81A2-82589A156E93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39B8-4979-429D-BB56-0C17C6B82E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476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2591-58F1-40EF-81A2-82589A156E93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39B8-4979-429D-BB56-0C17C6B82E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1878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2591-58F1-40EF-81A2-82589A156E93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39B8-4979-429D-BB56-0C17C6B82E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424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/>
          <p:cNvSpPr/>
          <p:nvPr userDrawn="1"/>
        </p:nvSpPr>
        <p:spPr>
          <a:xfrm flipH="1">
            <a:off x="0" y="0"/>
            <a:ext cx="9144000" cy="1131590"/>
          </a:xfrm>
          <a:custGeom>
            <a:avLst/>
            <a:gdLst>
              <a:gd name="connsiteX0" fmla="*/ 0 w 9144000"/>
              <a:gd name="connsiteY0" fmla="*/ 0 h 2715766"/>
              <a:gd name="connsiteX1" fmla="*/ 9144000 w 9144000"/>
              <a:gd name="connsiteY1" fmla="*/ 0 h 2715766"/>
              <a:gd name="connsiteX2" fmla="*/ 9144000 w 9144000"/>
              <a:gd name="connsiteY2" fmla="*/ 2715766 h 2715766"/>
              <a:gd name="connsiteX3" fmla="*/ 0 w 9144000"/>
              <a:gd name="connsiteY3" fmla="*/ 2715766 h 2715766"/>
              <a:gd name="connsiteX4" fmla="*/ 0 w 9144000"/>
              <a:gd name="connsiteY4" fmla="*/ 0 h 2715766"/>
              <a:gd name="connsiteX0" fmla="*/ 0 w 9144000"/>
              <a:gd name="connsiteY0" fmla="*/ 0 h 2715766"/>
              <a:gd name="connsiteX1" fmla="*/ 9144000 w 9144000"/>
              <a:gd name="connsiteY1" fmla="*/ 0 h 2715766"/>
              <a:gd name="connsiteX2" fmla="*/ 9144000 w 9144000"/>
              <a:gd name="connsiteY2" fmla="*/ 2715766 h 2715766"/>
              <a:gd name="connsiteX3" fmla="*/ 0 w 9144000"/>
              <a:gd name="connsiteY3" fmla="*/ 0 h 2715766"/>
              <a:gd name="connsiteX0" fmla="*/ 0 w 9144000"/>
              <a:gd name="connsiteY0" fmla="*/ 0 h 2715766"/>
              <a:gd name="connsiteX1" fmla="*/ 9144000 w 9144000"/>
              <a:gd name="connsiteY1" fmla="*/ 0 h 2715766"/>
              <a:gd name="connsiteX2" fmla="*/ 9144000 w 9144000"/>
              <a:gd name="connsiteY2" fmla="*/ 2715766 h 2715766"/>
              <a:gd name="connsiteX3" fmla="*/ 7158446 w 9144000"/>
              <a:gd name="connsiteY3" fmla="*/ 1084217 h 2715766"/>
              <a:gd name="connsiteX4" fmla="*/ 0 w 9144000"/>
              <a:gd name="connsiteY4" fmla="*/ 0 h 2715766"/>
              <a:gd name="connsiteX0" fmla="*/ 0 w 9144000"/>
              <a:gd name="connsiteY0" fmla="*/ 0 h 2731273"/>
              <a:gd name="connsiteX1" fmla="*/ 9144000 w 9144000"/>
              <a:gd name="connsiteY1" fmla="*/ 0 h 2731273"/>
              <a:gd name="connsiteX2" fmla="*/ 9144000 w 9144000"/>
              <a:gd name="connsiteY2" fmla="*/ 2715766 h 2731273"/>
              <a:gd name="connsiteX3" fmla="*/ 7158446 w 9144000"/>
              <a:gd name="connsiteY3" fmla="*/ 1084217 h 2731273"/>
              <a:gd name="connsiteX4" fmla="*/ 0 w 9144000"/>
              <a:gd name="connsiteY4" fmla="*/ 0 h 2731273"/>
              <a:gd name="connsiteX0" fmla="*/ 0 w 9144000"/>
              <a:gd name="connsiteY0" fmla="*/ 0 h 2729080"/>
              <a:gd name="connsiteX1" fmla="*/ 9144000 w 9144000"/>
              <a:gd name="connsiteY1" fmla="*/ 0 h 2729080"/>
              <a:gd name="connsiteX2" fmla="*/ 9144000 w 9144000"/>
              <a:gd name="connsiteY2" fmla="*/ 2715766 h 2729080"/>
              <a:gd name="connsiteX3" fmla="*/ 5956663 w 9144000"/>
              <a:gd name="connsiteY3" fmla="*/ 822960 h 2729080"/>
              <a:gd name="connsiteX4" fmla="*/ 0 w 9144000"/>
              <a:gd name="connsiteY4" fmla="*/ 0 h 2729080"/>
              <a:gd name="connsiteX0" fmla="*/ 0 w 9144000"/>
              <a:gd name="connsiteY0" fmla="*/ 0 h 2715766"/>
              <a:gd name="connsiteX1" fmla="*/ 9144000 w 9144000"/>
              <a:gd name="connsiteY1" fmla="*/ 0 h 2715766"/>
              <a:gd name="connsiteX2" fmla="*/ 9144000 w 9144000"/>
              <a:gd name="connsiteY2" fmla="*/ 2715766 h 2715766"/>
              <a:gd name="connsiteX3" fmla="*/ 5956663 w 9144000"/>
              <a:gd name="connsiteY3" fmla="*/ 822960 h 2715766"/>
              <a:gd name="connsiteX4" fmla="*/ 0 w 9144000"/>
              <a:gd name="connsiteY4" fmla="*/ 0 h 2715766"/>
              <a:gd name="connsiteX0" fmla="*/ 0 w 9144000"/>
              <a:gd name="connsiteY0" fmla="*/ 0 h 2715766"/>
              <a:gd name="connsiteX1" fmla="*/ 9144000 w 9144000"/>
              <a:gd name="connsiteY1" fmla="*/ 0 h 2715766"/>
              <a:gd name="connsiteX2" fmla="*/ 9144000 w 9144000"/>
              <a:gd name="connsiteY2" fmla="*/ 2715766 h 2715766"/>
              <a:gd name="connsiteX3" fmla="*/ 5617029 w 9144000"/>
              <a:gd name="connsiteY3" fmla="*/ 404949 h 2715766"/>
              <a:gd name="connsiteX4" fmla="*/ 0 w 9144000"/>
              <a:gd name="connsiteY4" fmla="*/ 0 h 2715766"/>
              <a:gd name="connsiteX0" fmla="*/ 0 w 9144000"/>
              <a:gd name="connsiteY0" fmla="*/ 0 h 2715766"/>
              <a:gd name="connsiteX1" fmla="*/ 9144000 w 9144000"/>
              <a:gd name="connsiteY1" fmla="*/ 0 h 2715766"/>
              <a:gd name="connsiteX2" fmla="*/ 9144000 w 9144000"/>
              <a:gd name="connsiteY2" fmla="*/ 2715766 h 2715766"/>
              <a:gd name="connsiteX3" fmla="*/ 6087292 w 9144000"/>
              <a:gd name="connsiteY3" fmla="*/ 432538 h 2715766"/>
              <a:gd name="connsiteX4" fmla="*/ 0 w 9144000"/>
              <a:gd name="connsiteY4" fmla="*/ 0 h 2715766"/>
              <a:gd name="connsiteX0" fmla="*/ 0 w 9144000"/>
              <a:gd name="connsiteY0" fmla="*/ 0 h 2715766"/>
              <a:gd name="connsiteX1" fmla="*/ 9144000 w 9144000"/>
              <a:gd name="connsiteY1" fmla="*/ 0 h 2715766"/>
              <a:gd name="connsiteX2" fmla="*/ 9144000 w 9144000"/>
              <a:gd name="connsiteY2" fmla="*/ 2715766 h 2715766"/>
              <a:gd name="connsiteX3" fmla="*/ 6087292 w 9144000"/>
              <a:gd name="connsiteY3" fmla="*/ 432538 h 2715766"/>
              <a:gd name="connsiteX4" fmla="*/ 0 w 9144000"/>
              <a:gd name="connsiteY4" fmla="*/ 0 h 2715766"/>
              <a:gd name="connsiteX0" fmla="*/ 0 w 9144000"/>
              <a:gd name="connsiteY0" fmla="*/ 0 h 2715766"/>
              <a:gd name="connsiteX1" fmla="*/ 9144000 w 9144000"/>
              <a:gd name="connsiteY1" fmla="*/ 0 h 2715766"/>
              <a:gd name="connsiteX2" fmla="*/ 9144000 w 9144000"/>
              <a:gd name="connsiteY2" fmla="*/ 2715766 h 2715766"/>
              <a:gd name="connsiteX3" fmla="*/ 6087292 w 9144000"/>
              <a:gd name="connsiteY3" fmla="*/ 432538 h 2715766"/>
              <a:gd name="connsiteX4" fmla="*/ 0 w 9144000"/>
              <a:gd name="connsiteY4" fmla="*/ 0 h 2715766"/>
              <a:gd name="connsiteX0" fmla="*/ 0 w 9144000"/>
              <a:gd name="connsiteY0" fmla="*/ 0 h 2715766"/>
              <a:gd name="connsiteX1" fmla="*/ 9144000 w 9144000"/>
              <a:gd name="connsiteY1" fmla="*/ 0 h 2715766"/>
              <a:gd name="connsiteX2" fmla="*/ 9144000 w 9144000"/>
              <a:gd name="connsiteY2" fmla="*/ 2715766 h 2715766"/>
              <a:gd name="connsiteX3" fmla="*/ 5917475 w 9144000"/>
              <a:gd name="connsiteY3" fmla="*/ 404949 h 2715766"/>
              <a:gd name="connsiteX4" fmla="*/ 0 w 9144000"/>
              <a:gd name="connsiteY4" fmla="*/ 0 h 2715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715766">
                <a:moveTo>
                  <a:pt x="0" y="0"/>
                </a:moveTo>
                <a:lnTo>
                  <a:pt x="9144000" y="0"/>
                </a:lnTo>
                <a:lnTo>
                  <a:pt x="9144000" y="2715766"/>
                </a:lnTo>
                <a:cubicBezTo>
                  <a:pt x="8773886" y="1760001"/>
                  <a:pt x="8212184" y="697383"/>
                  <a:pt x="5917475" y="404949"/>
                </a:cubicBezTo>
                <a:cubicBezTo>
                  <a:pt x="3622766" y="112515"/>
                  <a:pt x="2029097" y="144179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48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65668" y1="69813" x2="70228" y2="14270"/>
                        <a14:foregroundMark x1="53746" y1="21076" x2="55114" y2="64764"/>
                        <a14:foregroundMark x1="70033" y1="64764" x2="66450" y2="51592"/>
                        <a14:foregroundMark x1="54202" y1="65532" x2="59479" y2="69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904" t="6699" r="16904" b="14306"/>
          <a:stretch/>
        </p:blipFill>
        <p:spPr>
          <a:xfrm>
            <a:off x="144016" y="104400"/>
            <a:ext cx="1043608" cy="739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05978"/>
            <a:ext cx="749917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19621"/>
            <a:ext cx="8229600" cy="317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D2591-58F1-40EF-81A2-82589A156E93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F39B8-4979-429D-BB56-0C17C6B82E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62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2715766"/>
              <a:gd name="connsiteX1" fmla="*/ 9144000 w 9144000"/>
              <a:gd name="connsiteY1" fmla="*/ 0 h 2715766"/>
              <a:gd name="connsiteX2" fmla="*/ 9144000 w 9144000"/>
              <a:gd name="connsiteY2" fmla="*/ 2715766 h 2715766"/>
              <a:gd name="connsiteX3" fmla="*/ 0 w 9144000"/>
              <a:gd name="connsiteY3" fmla="*/ 2715766 h 2715766"/>
              <a:gd name="connsiteX4" fmla="*/ 0 w 9144000"/>
              <a:gd name="connsiteY4" fmla="*/ 0 h 2715766"/>
              <a:gd name="connsiteX0" fmla="*/ 0 w 9144000"/>
              <a:gd name="connsiteY0" fmla="*/ 0 h 2715766"/>
              <a:gd name="connsiteX1" fmla="*/ 9144000 w 9144000"/>
              <a:gd name="connsiteY1" fmla="*/ 0 h 2715766"/>
              <a:gd name="connsiteX2" fmla="*/ 9144000 w 9144000"/>
              <a:gd name="connsiteY2" fmla="*/ 2715766 h 2715766"/>
              <a:gd name="connsiteX3" fmla="*/ 0 w 9144000"/>
              <a:gd name="connsiteY3" fmla="*/ 0 h 2715766"/>
              <a:gd name="connsiteX0" fmla="*/ 0 w 9144000"/>
              <a:gd name="connsiteY0" fmla="*/ 0 h 2715766"/>
              <a:gd name="connsiteX1" fmla="*/ 9144000 w 9144000"/>
              <a:gd name="connsiteY1" fmla="*/ 0 h 2715766"/>
              <a:gd name="connsiteX2" fmla="*/ 9144000 w 9144000"/>
              <a:gd name="connsiteY2" fmla="*/ 2715766 h 2715766"/>
              <a:gd name="connsiteX3" fmla="*/ 7158446 w 9144000"/>
              <a:gd name="connsiteY3" fmla="*/ 1084217 h 2715766"/>
              <a:gd name="connsiteX4" fmla="*/ 0 w 9144000"/>
              <a:gd name="connsiteY4" fmla="*/ 0 h 2715766"/>
              <a:gd name="connsiteX0" fmla="*/ 0 w 9144000"/>
              <a:gd name="connsiteY0" fmla="*/ 0 h 2731273"/>
              <a:gd name="connsiteX1" fmla="*/ 9144000 w 9144000"/>
              <a:gd name="connsiteY1" fmla="*/ 0 h 2731273"/>
              <a:gd name="connsiteX2" fmla="*/ 9144000 w 9144000"/>
              <a:gd name="connsiteY2" fmla="*/ 2715766 h 2731273"/>
              <a:gd name="connsiteX3" fmla="*/ 7158446 w 9144000"/>
              <a:gd name="connsiteY3" fmla="*/ 1084217 h 2731273"/>
              <a:gd name="connsiteX4" fmla="*/ 0 w 9144000"/>
              <a:gd name="connsiteY4" fmla="*/ 0 h 2731273"/>
              <a:gd name="connsiteX0" fmla="*/ 0 w 9144000"/>
              <a:gd name="connsiteY0" fmla="*/ 0 h 2729080"/>
              <a:gd name="connsiteX1" fmla="*/ 9144000 w 9144000"/>
              <a:gd name="connsiteY1" fmla="*/ 0 h 2729080"/>
              <a:gd name="connsiteX2" fmla="*/ 9144000 w 9144000"/>
              <a:gd name="connsiteY2" fmla="*/ 2715766 h 2729080"/>
              <a:gd name="connsiteX3" fmla="*/ 5956663 w 9144000"/>
              <a:gd name="connsiteY3" fmla="*/ 822960 h 2729080"/>
              <a:gd name="connsiteX4" fmla="*/ 0 w 9144000"/>
              <a:gd name="connsiteY4" fmla="*/ 0 h 2729080"/>
              <a:gd name="connsiteX0" fmla="*/ 0 w 9144000"/>
              <a:gd name="connsiteY0" fmla="*/ 0 h 2715766"/>
              <a:gd name="connsiteX1" fmla="*/ 9144000 w 9144000"/>
              <a:gd name="connsiteY1" fmla="*/ 0 h 2715766"/>
              <a:gd name="connsiteX2" fmla="*/ 9144000 w 9144000"/>
              <a:gd name="connsiteY2" fmla="*/ 2715766 h 2715766"/>
              <a:gd name="connsiteX3" fmla="*/ 5956663 w 9144000"/>
              <a:gd name="connsiteY3" fmla="*/ 822960 h 2715766"/>
              <a:gd name="connsiteX4" fmla="*/ 0 w 9144000"/>
              <a:gd name="connsiteY4" fmla="*/ 0 h 2715766"/>
              <a:gd name="connsiteX0" fmla="*/ 0 w 9144000"/>
              <a:gd name="connsiteY0" fmla="*/ 0 h 2715766"/>
              <a:gd name="connsiteX1" fmla="*/ 9144000 w 9144000"/>
              <a:gd name="connsiteY1" fmla="*/ 0 h 2715766"/>
              <a:gd name="connsiteX2" fmla="*/ 9144000 w 9144000"/>
              <a:gd name="connsiteY2" fmla="*/ 2715766 h 2715766"/>
              <a:gd name="connsiteX3" fmla="*/ 5617029 w 9144000"/>
              <a:gd name="connsiteY3" fmla="*/ 404949 h 2715766"/>
              <a:gd name="connsiteX4" fmla="*/ 0 w 9144000"/>
              <a:gd name="connsiteY4" fmla="*/ 0 h 2715766"/>
              <a:gd name="connsiteX0" fmla="*/ 0 w 9144000"/>
              <a:gd name="connsiteY0" fmla="*/ 0 h 2715766"/>
              <a:gd name="connsiteX1" fmla="*/ 9144000 w 9144000"/>
              <a:gd name="connsiteY1" fmla="*/ 0 h 2715766"/>
              <a:gd name="connsiteX2" fmla="*/ 9144000 w 9144000"/>
              <a:gd name="connsiteY2" fmla="*/ 2715766 h 2715766"/>
              <a:gd name="connsiteX3" fmla="*/ 6087292 w 9144000"/>
              <a:gd name="connsiteY3" fmla="*/ 432538 h 2715766"/>
              <a:gd name="connsiteX4" fmla="*/ 0 w 9144000"/>
              <a:gd name="connsiteY4" fmla="*/ 0 h 2715766"/>
              <a:gd name="connsiteX0" fmla="*/ 0 w 9144000"/>
              <a:gd name="connsiteY0" fmla="*/ 0 h 2715766"/>
              <a:gd name="connsiteX1" fmla="*/ 9144000 w 9144000"/>
              <a:gd name="connsiteY1" fmla="*/ 0 h 2715766"/>
              <a:gd name="connsiteX2" fmla="*/ 9144000 w 9144000"/>
              <a:gd name="connsiteY2" fmla="*/ 2715766 h 2715766"/>
              <a:gd name="connsiteX3" fmla="*/ 6087292 w 9144000"/>
              <a:gd name="connsiteY3" fmla="*/ 432538 h 2715766"/>
              <a:gd name="connsiteX4" fmla="*/ 0 w 9144000"/>
              <a:gd name="connsiteY4" fmla="*/ 0 h 2715766"/>
              <a:gd name="connsiteX0" fmla="*/ 0 w 9144000"/>
              <a:gd name="connsiteY0" fmla="*/ 0 h 2715766"/>
              <a:gd name="connsiteX1" fmla="*/ 9144000 w 9144000"/>
              <a:gd name="connsiteY1" fmla="*/ 0 h 2715766"/>
              <a:gd name="connsiteX2" fmla="*/ 9144000 w 9144000"/>
              <a:gd name="connsiteY2" fmla="*/ 2715766 h 2715766"/>
              <a:gd name="connsiteX3" fmla="*/ 6087292 w 9144000"/>
              <a:gd name="connsiteY3" fmla="*/ 432538 h 2715766"/>
              <a:gd name="connsiteX4" fmla="*/ 0 w 9144000"/>
              <a:gd name="connsiteY4" fmla="*/ 0 h 2715766"/>
              <a:gd name="connsiteX0" fmla="*/ 0 w 9144000"/>
              <a:gd name="connsiteY0" fmla="*/ 0 h 2715766"/>
              <a:gd name="connsiteX1" fmla="*/ 9144000 w 9144000"/>
              <a:gd name="connsiteY1" fmla="*/ 0 h 2715766"/>
              <a:gd name="connsiteX2" fmla="*/ 9144000 w 9144000"/>
              <a:gd name="connsiteY2" fmla="*/ 2715766 h 2715766"/>
              <a:gd name="connsiteX3" fmla="*/ 5917475 w 9144000"/>
              <a:gd name="connsiteY3" fmla="*/ 404949 h 2715766"/>
              <a:gd name="connsiteX4" fmla="*/ 0 w 9144000"/>
              <a:gd name="connsiteY4" fmla="*/ 0 h 2715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715766">
                <a:moveTo>
                  <a:pt x="0" y="0"/>
                </a:moveTo>
                <a:lnTo>
                  <a:pt x="9144000" y="0"/>
                </a:lnTo>
                <a:lnTo>
                  <a:pt x="9144000" y="2715766"/>
                </a:lnTo>
                <a:cubicBezTo>
                  <a:pt x="8773886" y="1760001"/>
                  <a:pt x="8212184" y="697383"/>
                  <a:pt x="5917475" y="404949"/>
                </a:cubicBezTo>
                <a:cubicBezTo>
                  <a:pt x="3622766" y="112515"/>
                  <a:pt x="2029097" y="144179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48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776" b="100000" l="0" r="97556">
                        <a14:foregroundMark x1="8000" y1="57726" x2="74222" y2="35169"/>
                        <a14:foregroundMark x1="4444" y1="51332" x2="3667" y2="61279"/>
                        <a14:foregroundMark x1="4222" y1="50799" x2="7889" y2="49201"/>
                        <a14:foregroundMark x1="77667" y1="38721" x2="79333" y2="10657"/>
                        <a14:foregroundMark x1="80556" y1="30728" x2="82889" y2="6039"/>
                        <a14:foregroundMark x1="50778" y1="43339" x2="51333" y2="14742"/>
                        <a14:foregroundMark x1="49000" y1="17052" x2="46111" y2="35346"/>
                        <a14:foregroundMark x1="44667" y1="35346" x2="46667" y2="37655"/>
                        <a14:foregroundMark x1="44667" y1="34103" x2="44778" y2="24867"/>
                        <a14:foregroundMark x1="46111" y1="23268" x2="48111" y2="16696"/>
                        <a14:foregroundMark x1="40444" y1="77975" x2="79333" y2="60036"/>
                        <a14:foregroundMark x1="83667" y1="25755" x2="85333" y2="1776"/>
                        <a14:foregroundMark x1="75111" y1="5151" x2="80333" y2="4796"/>
                        <a14:foregroundMark x1="54889" y1="14387" x2="51333" y2="12611"/>
                        <a14:foregroundMark x1="49111" y1="13144" x2="47667" y2="14565"/>
                        <a14:foregroundMark x1="6111" y1="75133" x2="5667" y2="89698"/>
                        <a14:foregroundMark x1="85667" y1="12789" x2="84778" y2="23446"/>
                        <a14:backgroundMark x1="23333" y1="98401" x2="96333" y2="64121"/>
                        <a14:backgroundMark x1="93444" y1="64121" x2="96778" y2="55595"/>
                        <a14:backgroundMark x1="89889" y1="65719" x2="57111" y2="80995"/>
                        <a14:backgroundMark x1="78000" y1="70337" x2="91000" y2="64298"/>
                        <a14:backgroundMark x1="37444" y1="89698" x2="15444" y2="99822"/>
                        <a14:backgroundMark x1="8667" y1="96980" x2="11889" y2="98934"/>
                        <a14:backgroundMark x1="6444" y1="94849" x2="14556" y2="99822"/>
                        <a14:backgroundMark x1="4667" y1="93606" x2="4667" y2="75844"/>
                        <a14:backgroundMark x1="63556" y1="36412" x2="64222" y2="25044"/>
                        <a14:backgroundMark x1="68667" y1="32327" x2="60333" y2="21670"/>
                        <a14:backgroundMark x1="87667" y1="7460" x2="85222" y2="33215"/>
                        <a14:backgroundMark x1="90333" y1="32860" x2="82000" y2="31972"/>
                        <a14:backgroundMark x1="62333" y1="31794" x2="60000" y2="15631"/>
                        <a14:backgroundMark x1="57000" y1="15631" x2="56778" y2="8703"/>
                        <a14:backgroundMark x1="24778" y1="48490" x2="4222" y2="35524"/>
                        <a14:backgroundMark x1="62000" y1="77798" x2="66000" y2="76021"/>
                        <a14:backgroundMark x1="74111" y1="71936" x2="76667" y2="70693"/>
                        <a14:backgroundMark x1="86778" y1="65897" x2="90333" y2="64121"/>
                        <a14:backgroundMark x1="86667" y1="65719" x2="90556" y2="63766"/>
                        <a14:backgroundMark x1="78778" y1="69449" x2="80556" y2="68739"/>
                        <a14:backgroundMark x1="64333" y1="76377" x2="66222" y2="75488"/>
                        <a14:backgroundMark x1="66778" y1="75311" x2="68000" y2="74778"/>
                        <a14:backgroundMark x1="74667" y1="71403" x2="76556" y2="70515"/>
                        <a14:backgroundMark x1="20000" y1="52575" x2="45667" y2="43872"/>
                        <a14:backgroundMark x1="60444" y1="38721" x2="69778" y2="35169"/>
                        <a14:backgroundMark x1="60444" y1="38721" x2="70111" y2="35524"/>
                        <a14:backgroundMark x1="42444" y1="40853" x2="40333" y2="12256"/>
                        <a14:backgroundMark x1="43222" y1="33215" x2="43000" y2="10657"/>
                        <a14:backgroundMark x1="43667" y1="39254" x2="43778" y2="14032"/>
                        <a14:backgroundMark x1="42667" y1="26998" x2="44444" y2="19005"/>
                        <a14:backgroundMark x1="46333" y1="10302" x2="44667" y2="18117"/>
                        <a14:backgroundMark x1="57111" y1="18295" x2="56889" y2="15808"/>
                        <a14:backgroundMark x1="55556" y1="13854" x2="50667" y2="11190"/>
                        <a14:backgroundMark x1="49444" y1="12433" x2="46778" y2="14387"/>
                        <a14:backgroundMark x1="44111" y1="36234" x2="44000" y2="22735"/>
                        <a14:backgroundMark x1="45556" y1="21847" x2="45444" y2="18472"/>
                        <a14:backgroundMark x1="44222" y1="35702" x2="44222" y2="22380"/>
                        <a14:backgroundMark x1="62000" y1="77620" x2="59889" y2="78863"/>
                        <a14:backgroundMark x1="5444" y1="92362" x2="15222" y2="99467"/>
                        <a14:backgroundMark x1="15444" y1="99290" x2="21333" y2="96625"/>
                        <a14:backgroundMark x1="23333" y1="95560" x2="33444" y2="90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239" r="2069"/>
          <a:stretch/>
        </p:blipFill>
        <p:spPr>
          <a:xfrm>
            <a:off x="107504" y="0"/>
            <a:ext cx="6768752" cy="3880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ый треугольник 7" hidden="1"/>
          <p:cNvSpPr/>
          <p:nvPr/>
        </p:nvSpPr>
        <p:spPr>
          <a:xfrm flipV="1">
            <a:off x="0" y="0"/>
            <a:ext cx="9144000" cy="4011910"/>
          </a:xfrm>
          <a:custGeom>
            <a:avLst/>
            <a:gdLst/>
            <a:ahLst/>
            <a:cxnLst/>
            <a:rect l="l" t="t" r="r" b="b"/>
            <a:pathLst>
              <a:path w="9144000" h="2643758">
                <a:moveTo>
                  <a:pt x="0" y="2643758"/>
                </a:moveTo>
                <a:lnTo>
                  <a:pt x="9144000" y="2643758"/>
                </a:lnTo>
                <a:lnTo>
                  <a:pt x="9144000" y="18914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tx1">
                  <a:alpha val="0"/>
                </a:schemeClr>
              </a:gs>
              <a:gs pos="47000">
                <a:schemeClr val="bg1">
                  <a:alpha val="0"/>
                </a:schemeClr>
              </a:gs>
              <a:gs pos="56000">
                <a:schemeClr val="bg1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858616"/>
            <a:ext cx="7772400" cy="1800200"/>
          </a:xfrm>
        </p:spPr>
        <p:txBody>
          <a:bodyPr>
            <a:noAutofit/>
          </a:bodyPr>
          <a:lstStyle/>
          <a:p>
            <a:pPr algn="r"/>
            <a:r>
              <a:rPr lang="en-US" sz="3200" b="1" kern="120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127000" stA="55000" endA="300" endPos="32000" dir="5400000" sy="-100000" algn="bl" rotWithShape="0"/>
                </a:effectLst>
              </a:rPr>
              <a:t>ОТЕЧЕСТВЕННЫЕ </a:t>
            </a:r>
            <a:r>
              <a:rPr lang="ru-RU" sz="3200" b="1" kern="120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127000" stA="55000" endA="300" endPos="32000" dir="5400000" sy="-100000" algn="bl" rotWithShape="0"/>
                </a:effectLst>
              </a:rPr>
              <a:t/>
            </a:r>
            <a:br>
              <a:rPr lang="ru-RU" sz="3200" b="1" kern="120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127000" stA="55000" endA="300" endPos="32000" dir="5400000" sy="-100000" algn="bl" rotWithShape="0"/>
                </a:effectLst>
              </a:rPr>
            </a:br>
            <a:r>
              <a:rPr lang="en-US" sz="3200" b="1" kern="120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127000" stA="55000" endA="300" endPos="32000" dir="5400000" sy="-100000" algn="bl" rotWithShape="0"/>
                </a:effectLst>
              </a:rPr>
              <a:t>СТОМАТОЛОГИЧЕСКИЕ СПЛАВЫ БЛАГОРОДНЫХ МЕТАЛЛОВ</a:t>
            </a:r>
            <a:endParaRPr lang="ru-RU" sz="3200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127000" stA="55000" endA="300" endPos="32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4586808"/>
            <a:ext cx="6400800" cy="505222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ysClr val="windowText" lastClr="000000"/>
                </a:solidFill>
              </a:rPr>
              <a:t>проф. Лебеденко И.Ю.</a:t>
            </a:r>
            <a:endParaRPr lang="ru-RU" sz="2400" dirty="0">
              <a:solidFill>
                <a:sysClr val="windowText" lastClr="0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5668" y1="69813" x2="70228" y2="14270"/>
                        <a14:foregroundMark x1="53746" y1="21076" x2="55114" y2="64764"/>
                        <a14:foregroundMark x1="70033" y1="64764" x2="66450" y2="51592"/>
                        <a14:foregroundMark x1="54202" y1="65532" x2="59479" y2="69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904" t="6699" r="16904" b="14306"/>
          <a:stretch/>
        </p:blipFill>
        <p:spPr>
          <a:xfrm>
            <a:off x="7367452" y="222069"/>
            <a:ext cx="1641450" cy="1162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51241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000" dirty="0" smtClean="0"/>
              <a:t>Проблемы отечественного рынка </a:t>
            </a:r>
            <a:r>
              <a:rPr lang="ru-RU" sz="2700" dirty="0" smtClean="0"/>
              <a:t>стоматологических сплавов благородных металлов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 smtClean="0"/>
              <a:t>2. Ценовая политика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448" y="1452922"/>
            <a:ext cx="3744104" cy="3107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0098870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000" dirty="0" smtClean="0"/>
              <a:t>Проблемы отечественного рынка </a:t>
            </a:r>
            <a:r>
              <a:rPr lang="ru-RU" sz="2700" dirty="0" smtClean="0"/>
              <a:t>стоматологических сплавов благородных металлов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dirty="0" smtClean="0"/>
              <a:t>3. Вступление в ВТО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448" y="1419225"/>
            <a:ext cx="3744104" cy="317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545665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Рынок </a:t>
            </a:r>
            <a:r>
              <a:rPr lang="ru-RU" sz="3600" dirty="0" err="1" smtClean="0"/>
              <a:t>цельнокерамических</a:t>
            </a:r>
            <a:r>
              <a:rPr lang="ru-RU" sz="3600" dirty="0" smtClean="0"/>
              <a:t> реставраций США (млн. </a:t>
            </a:r>
            <a:r>
              <a:rPr lang="en-US" sz="3600" dirty="0" smtClean="0"/>
              <a:t>$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114" t="29389" r="25023" b="13617"/>
          <a:stretch/>
        </p:blipFill>
        <p:spPr bwMode="auto">
          <a:xfrm>
            <a:off x="2149582" y="1419225"/>
            <a:ext cx="5302738" cy="317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819" t="29390" r="6346" b="21751"/>
          <a:stretch/>
        </p:blipFill>
        <p:spPr bwMode="auto">
          <a:xfrm>
            <a:off x="7220577" y="1419225"/>
            <a:ext cx="231743" cy="272185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59620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02" y="1419225"/>
            <a:ext cx="4426195" cy="317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896165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Материалы для зубных протезов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44399782"/>
              </p:ext>
            </p:extLst>
          </p:nvPr>
        </p:nvGraphicFramePr>
        <p:xfrm>
          <a:off x="457200" y="1419225"/>
          <a:ext cx="8229600" cy="317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78157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000" dirty="0" smtClean="0"/>
              <a:t>Преимущества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стоматологических сплавов благородных металлов</a:t>
            </a:r>
            <a:endParaRPr lang="ru-RU" sz="27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59990022"/>
              </p:ext>
            </p:extLst>
          </p:nvPr>
        </p:nvGraphicFramePr>
        <p:xfrm>
          <a:off x="457200" y="1419225"/>
          <a:ext cx="8229600" cy="317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6300192" y="2355726"/>
            <a:ext cx="2160240" cy="2088232"/>
            <a:chOff x="6300192" y="2355726"/>
            <a:chExt cx="2160240" cy="208823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6300192" y="2355726"/>
              <a:ext cx="2160240" cy="2088232"/>
            </a:xfrm>
            <a:prstGeom prst="roundRect">
              <a:avLst>
                <a:gd name="adj" fmla="val 5407"/>
              </a:avLst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831" r="4831"/>
            <a:stretch/>
          </p:blipFill>
          <p:spPr>
            <a:xfrm>
              <a:off x="6404757" y="2859782"/>
              <a:ext cx="1955472" cy="1296144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231"/>
          <a:stretch/>
        </p:blipFill>
        <p:spPr>
          <a:xfrm>
            <a:off x="683569" y="2355726"/>
            <a:ext cx="2160240" cy="2088232"/>
          </a:xfrm>
          <a:prstGeom prst="roundRect">
            <a:avLst>
              <a:gd name="adj" fmla="val 6033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="" xmlns:p14="http://schemas.microsoft.com/office/powerpoint/2010/main" val="318460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Число металлокерамических </a:t>
            </a:r>
            <a:br>
              <a:rPr lang="ru-RU" sz="3600" dirty="0" smtClean="0"/>
            </a:br>
            <a:r>
              <a:rPr lang="ru-RU" sz="3600" dirty="0" smtClean="0"/>
              <a:t>зубных протезов в США (млн. ед.)</a:t>
            </a:r>
            <a:endParaRPr lang="ru-RU" sz="3600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04815958"/>
              </p:ext>
            </p:extLst>
          </p:nvPr>
        </p:nvGraphicFramePr>
        <p:xfrm>
          <a:off x="457200" y="1419225"/>
          <a:ext cx="8229600" cy="317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300192" y="3075806"/>
            <a:ext cx="27119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 мире в год расходуется:</a:t>
            </a:r>
          </a:p>
          <a:p>
            <a:r>
              <a:rPr lang="ru-RU" dirty="0" smtClean="0"/>
              <a:t>53 тонны золота</a:t>
            </a:r>
          </a:p>
          <a:p>
            <a:r>
              <a:rPr lang="ru-RU" dirty="0" smtClean="0"/>
              <a:t>2 тонны платины и</a:t>
            </a:r>
          </a:p>
          <a:p>
            <a:r>
              <a:rPr lang="ru-RU" dirty="0" smtClean="0"/>
              <a:t>18 тонн палладия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30761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75606"/>
            <a:ext cx="7488830" cy="387144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000" dirty="0" smtClean="0"/>
              <a:t>Иностранные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стоматологические сплавы благородных металлов</a:t>
            </a:r>
            <a:endParaRPr lang="ru-RU" sz="2700" dirty="0"/>
          </a:p>
        </p:txBody>
      </p:sp>
      <p:pic>
        <p:nvPicPr>
          <p:cNvPr id="10" name="Объект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8901" y1="20313" x2="18901" y2="20313"/>
                        <a14:foregroundMark x1="15347" y1="18438" x2="19709" y2="29688"/>
                        <a14:foregroundMark x1="11470" y1="30938" x2="11632" y2="36875"/>
                        <a14:foregroundMark x1="31179" y1="22813" x2="30210" y2="18750"/>
                        <a14:foregroundMark x1="26171" y1="12500" x2="25525" y2="10938"/>
                        <a14:foregroundMark x1="19871" y1="6563" x2="20840" y2="8125"/>
                        <a14:foregroundMark x1="22617" y1="5938" x2="22617" y2="5938"/>
                        <a14:foregroundMark x1="23910" y1="5938" x2="23910" y2="5938"/>
                        <a14:foregroundMark x1="72052" y1="50938" x2="72052" y2="50938"/>
                        <a14:foregroundMark x1="87884" y1="30312" x2="87884" y2="30312"/>
                        <a14:foregroundMark x1="86914" y1="26250" x2="86914" y2="26250"/>
                        <a14:foregroundMark x1="85784" y1="20938" x2="85784" y2="20938"/>
                        <a14:foregroundMark x1="84653" y1="18750" x2="84653" y2="18750"/>
                        <a14:foregroundMark x1="86268" y1="22813" x2="86268" y2="22813"/>
                        <a14:foregroundMark x1="64943" y1="3125" x2="68498" y2="5625"/>
                        <a14:foregroundMark x1="33118" y1="2188" x2="30048" y2="3438"/>
                        <a14:foregroundMark x1="27787" y1="3125" x2="27787" y2="3125"/>
                        <a14:foregroundMark x1="33926" y1="2188" x2="31987" y2="2188"/>
                        <a14:foregroundMark x1="44588" y1="19375" x2="45396" y2="17813"/>
                        <a14:foregroundMark x1="48788" y1="17500" x2="48788" y2="17500"/>
                        <a14:foregroundMark x1="49111" y1="28125" x2="49111" y2="28125"/>
                        <a14:foregroundMark x1="50889" y1="30000" x2="50889" y2="30000"/>
                        <a14:foregroundMark x1="80775" y1="42813" x2="80775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272052"/>
            <a:ext cx="7488830" cy="387144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763688" y="1986394"/>
            <a:ext cx="1061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Америка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54624" y="1914386"/>
            <a:ext cx="909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Европа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56176" y="2130410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Азия</a:t>
            </a:r>
          </a:p>
        </p:txBody>
      </p:sp>
    </p:spTree>
    <p:extLst>
      <p:ext uri="{BB962C8B-B14F-4D97-AF65-F5344CB8AC3E}">
        <p14:creationId xmlns="" xmlns:p14="http://schemas.microsoft.com/office/powerpoint/2010/main" val="2058100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000" smtClean="0"/>
              <a:t>Иностранные </a:t>
            </a:r>
            <a:r>
              <a:rPr lang="ru-RU" smtClean="0"/>
              <a:t/>
            </a:r>
            <a:br>
              <a:rPr lang="ru-RU" smtClean="0"/>
            </a:br>
            <a:r>
              <a:rPr lang="ru-RU" sz="2700" smtClean="0"/>
              <a:t>стоматологические сплавы благородных металлов</a:t>
            </a:r>
            <a:endParaRPr lang="ru-RU" sz="27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83036919"/>
              </p:ext>
            </p:extLst>
          </p:nvPr>
        </p:nvGraphicFramePr>
        <p:xfrm>
          <a:off x="179509" y="1419225"/>
          <a:ext cx="8784978" cy="329184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254997"/>
                <a:gridCol w="1254997"/>
                <a:gridCol w="1651893"/>
                <a:gridCol w="1076144"/>
                <a:gridCol w="1306748"/>
                <a:gridCol w="1088072"/>
                <a:gridCol w="1152127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Argen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Corp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Aurium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Research</a:t>
                      </a:r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BEGO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Cendres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Metaux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Degudent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Dentsply</a:t>
                      </a:r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Wieland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Ivoclar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Vivadent</a:t>
                      </a:r>
                      <a:endParaRPr lang="ru-RU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lvl="1" indent="0"/>
                      <a:r>
                        <a:rPr lang="ru-RU" sz="1400" dirty="0" smtClean="0"/>
                        <a:t>700 </a:t>
                      </a:r>
                      <a:r>
                        <a:rPr lang="en-US" sz="1400" dirty="0" err="1" smtClean="0"/>
                        <a:t>Sl</a:t>
                      </a:r>
                      <a:endParaRPr lang="ru-RU" sz="1400" dirty="0" smtClean="0"/>
                    </a:p>
                    <a:p>
                      <a:pPr marL="0" lvl="1" indent="0"/>
                      <a:r>
                        <a:rPr lang="en-US" sz="1400" dirty="0" err="1" smtClean="0"/>
                        <a:t>Wilnorm</a:t>
                      </a:r>
                      <a:endParaRPr lang="ru-RU" sz="1400" dirty="0" smtClean="0"/>
                    </a:p>
                    <a:p>
                      <a:pPr marL="0" lvl="1" indent="0"/>
                      <a:r>
                        <a:rPr lang="ru-RU" sz="1400" dirty="0" err="1" smtClean="0"/>
                        <a:t>World</a:t>
                      </a:r>
                      <a:r>
                        <a:rPr lang="ru-RU" sz="1400" dirty="0" smtClean="0"/>
                        <a:t> 90</a:t>
                      </a:r>
                    </a:p>
                    <a:p>
                      <a:pPr marL="0" lvl="1" indent="0"/>
                      <a:r>
                        <a:rPr lang="ru-RU" sz="1400" dirty="0" err="1" smtClean="0"/>
                        <a:t>World</a:t>
                      </a:r>
                      <a:r>
                        <a:rPr lang="ru-RU" sz="1400" dirty="0" smtClean="0"/>
                        <a:t> CB75</a:t>
                      </a:r>
                    </a:p>
                    <a:p>
                      <a:pPr marL="0" lvl="1" indent="0"/>
                      <a:r>
                        <a:rPr lang="ru-RU" sz="1400" dirty="0" err="1" smtClean="0"/>
                        <a:t>World</a:t>
                      </a:r>
                      <a:r>
                        <a:rPr lang="ru-RU" sz="1400" dirty="0" smtClean="0"/>
                        <a:t> CB56</a:t>
                      </a:r>
                    </a:p>
                    <a:p>
                      <a:pPr marL="0" lvl="1" indent="0"/>
                      <a:r>
                        <a:rPr lang="ru-RU" sz="1400" dirty="0" err="1" smtClean="0"/>
                        <a:t>World</a:t>
                      </a:r>
                      <a:r>
                        <a:rPr lang="ru-RU" sz="1400" dirty="0" smtClean="0"/>
                        <a:t> 862PF</a:t>
                      </a:r>
                    </a:p>
                    <a:p>
                      <a:pPr marL="0" lvl="1" indent="0"/>
                      <a:r>
                        <a:rPr lang="ru-RU" sz="1400" dirty="0" err="1" smtClean="0"/>
                        <a:t>World</a:t>
                      </a:r>
                      <a:r>
                        <a:rPr lang="ru-RU" sz="1400" dirty="0" smtClean="0"/>
                        <a:t> 52SF</a:t>
                      </a:r>
                    </a:p>
                    <a:p>
                      <a:pPr marL="0" lvl="1" indent="0"/>
                      <a:r>
                        <a:rPr lang="ru-RU" sz="1400" dirty="0" err="1" smtClean="0"/>
                        <a:t>World</a:t>
                      </a:r>
                      <a:r>
                        <a:rPr lang="ru-RU" sz="1400" dirty="0" smtClean="0"/>
                        <a:t> 76SF 585 720 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YSF (PRE) 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W 500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Aurium</a:t>
                      </a:r>
                      <a:r>
                        <a:rPr lang="en-US" sz="1400" dirty="0" smtClean="0"/>
                        <a:t> 224</a:t>
                      </a:r>
                    </a:p>
                    <a:p>
                      <a:r>
                        <a:rPr lang="en-US" sz="1400" dirty="0" err="1" smtClean="0"/>
                        <a:t>Aurium</a:t>
                      </a:r>
                      <a:r>
                        <a:rPr lang="en-US" sz="1400" dirty="0" smtClean="0"/>
                        <a:t> Bio</a:t>
                      </a:r>
                      <a:r>
                        <a:rPr lang="ru-RU" sz="1400" dirty="0" smtClean="0"/>
                        <a:t> </a:t>
                      </a:r>
                      <a:r>
                        <a:rPr lang="en-US" sz="1400" dirty="0" smtClean="0"/>
                        <a:t>89</a:t>
                      </a:r>
                    </a:p>
                    <a:p>
                      <a:r>
                        <a:rPr lang="en-US" sz="1400" dirty="0" err="1" smtClean="0"/>
                        <a:t>Aurium</a:t>
                      </a:r>
                      <a:r>
                        <a:rPr lang="en-US" sz="1400" dirty="0" smtClean="0"/>
                        <a:t> A</a:t>
                      </a:r>
                    </a:p>
                    <a:p>
                      <a:r>
                        <a:rPr lang="en-US" sz="1400" dirty="0" err="1" smtClean="0"/>
                        <a:t>Aurium</a:t>
                      </a:r>
                      <a:r>
                        <a:rPr lang="en-US" sz="1400" dirty="0" smtClean="0"/>
                        <a:t> 56</a:t>
                      </a:r>
                    </a:p>
                    <a:p>
                      <a:r>
                        <a:rPr lang="en-US" sz="1400" dirty="0" err="1" smtClean="0"/>
                        <a:t>Aurolite</a:t>
                      </a:r>
                      <a:r>
                        <a:rPr lang="en-US" sz="1400" dirty="0" smtClean="0"/>
                        <a:t> 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BioPontoStar</a:t>
                      </a:r>
                      <a:r>
                        <a:rPr lang="en-US" sz="1400" dirty="0" smtClean="0"/>
                        <a:t> (XL)</a:t>
                      </a:r>
                    </a:p>
                    <a:p>
                      <a:r>
                        <a:rPr lang="en-US" sz="1400" dirty="0" err="1" smtClean="0"/>
                        <a:t>PontoStar</a:t>
                      </a:r>
                      <a:r>
                        <a:rPr lang="en-US" sz="1400" dirty="0" smtClean="0"/>
                        <a:t> G</a:t>
                      </a:r>
                    </a:p>
                    <a:p>
                      <a:r>
                        <a:rPr lang="en-US" sz="1400" dirty="0" err="1" smtClean="0"/>
                        <a:t>BegoCer</a:t>
                      </a:r>
                      <a:r>
                        <a:rPr lang="en-US" sz="1400" dirty="0" smtClean="0"/>
                        <a:t> G</a:t>
                      </a:r>
                    </a:p>
                    <a:p>
                      <a:r>
                        <a:rPr lang="en-US" sz="1400" dirty="0" err="1" smtClean="0"/>
                        <a:t>PontoLloyd</a:t>
                      </a:r>
                      <a:r>
                        <a:rPr lang="en-US" sz="1400" dirty="0" smtClean="0"/>
                        <a:t> G</a:t>
                      </a:r>
                    </a:p>
                    <a:p>
                      <a:r>
                        <a:rPr lang="en-US" sz="1400" dirty="0" err="1" smtClean="0"/>
                        <a:t>PlatinLloyd</a:t>
                      </a:r>
                      <a:r>
                        <a:rPr lang="en-US" sz="1400" dirty="0" smtClean="0"/>
                        <a:t> 100</a:t>
                      </a:r>
                    </a:p>
                    <a:p>
                      <a:r>
                        <a:rPr lang="en-US" sz="1400" dirty="0" err="1" smtClean="0"/>
                        <a:t>Midigold</a:t>
                      </a:r>
                      <a:endParaRPr lang="en-US" sz="1400" dirty="0" smtClean="0"/>
                    </a:p>
                    <a:p>
                      <a:r>
                        <a:rPr lang="en-US" sz="1400" dirty="0" err="1" smtClean="0"/>
                        <a:t>BegoStar</a:t>
                      </a:r>
                      <a:r>
                        <a:rPr lang="en-US" sz="1400" dirty="0" smtClean="0"/>
                        <a:t> LFC</a:t>
                      </a:r>
                    </a:p>
                    <a:p>
                      <a:r>
                        <a:rPr lang="en-US" sz="1400" dirty="0" err="1" smtClean="0"/>
                        <a:t>BegoPal</a:t>
                      </a:r>
                      <a:r>
                        <a:rPr lang="en-US" sz="1400" dirty="0" smtClean="0"/>
                        <a:t> S</a:t>
                      </a:r>
                    </a:p>
                    <a:p>
                      <a:r>
                        <a:rPr lang="ru-RU" sz="1400" u="none" dirty="0" smtClean="0"/>
                        <a:t>Припои:</a:t>
                      </a:r>
                    </a:p>
                    <a:p>
                      <a:r>
                        <a:rPr lang="en-US" sz="1400" dirty="0" err="1" smtClean="0"/>
                        <a:t>PontoStar</a:t>
                      </a:r>
                      <a:r>
                        <a:rPr lang="en-US" sz="1400" dirty="0" smtClean="0"/>
                        <a:t>-G-Lot</a:t>
                      </a:r>
                    </a:p>
                    <a:p>
                      <a:r>
                        <a:rPr lang="en-US" sz="1400" dirty="0" err="1" smtClean="0"/>
                        <a:t>Bego</a:t>
                      </a:r>
                      <a:r>
                        <a:rPr lang="en-US" sz="1400" dirty="0" smtClean="0"/>
                        <a:t>-Gold-Lot I</a:t>
                      </a:r>
                    </a:p>
                    <a:p>
                      <a:r>
                        <a:rPr lang="en-US" sz="1400" dirty="0" err="1" smtClean="0"/>
                        <a:t>BegoStar</a:t>
                      </a:r>
                      <a:r>
                        <a:rPr lang="en-US" sz="1400" dirty="0" smtClean="0"/>
                        <a:t>-Lot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Esteticor</a:t>
                      </a:r>
                      <a:r>
                        <a:rPr lang="en-US" sz="1400" dirty="0" smtClean="0"/>
                        <a:t> Implant 76</a:t>
                      </a:r>
                    </a:p>
                    <a:p>
                      <a:r>
                        <a:rPr lang="en-US" sz="1400" dirty="0" err="1" smtClean="0"/>
                        <a:t>Esteticor</a:t>
                      </a:r>
                      <a:r>
                        <a:rPr lang="en-US" sz="1400" dirty="0" smtClean="0"/>
                        <a:t> Implant 58</a:t>
                      </a:r>
                    </a:p>
                    <a:p>
                      <a:r>
                        <a:rPr lang="en-US" sz="1400" dirty="0" err="1" smtClean="0"/>
                        <a:t>Esteticor</a:t>
                      </a:r>
                      <a:r>
                        <a:rPr lang="en-US" sz="1400" dirty="0" smtClean="0"/>
                        <a:t> Implant 32</a:t>
                      </a:r>
                    </a:p>
                    <a:p>
                      <a:r>
                        <a:rPr lang="en-US" sz="1400" dirty="0" err="1" smtClean="0"/>
                        <a:t>Esteticor</a:t>
                      </a:r>
                      <a:r>
                        <a:rPr lang="en-US" sz="1400" dirty="0" smtClean="0"/>
                        <a:t> Implant CF</a:t>
                      </a:r>
                    </a:p>
                    <a:p>
                      <a:r>
                        <a:rPr lang="en-US" sz="1400" dirty="0" err="1" smtClean="0"/>
                        <a:t>Neocast</a:t>
                      </a:r>
                      <a:r>
                        <a:rPr lang="en-US" sz="1400" dirty="0" smtClean="0"/>
                        <a:t> 3</a:t>
                      </a:r>
                    </a:p>
                    <a:p>
                      <a:r>
                        <a:rPr lang="en-US" sz="1400" dirty="0" smtClean="0"/>
                        <a:t>Protor3</a:t>
                      </a:r>
                    </a:p>
                    <a:p>
                      <a:r>
                        <a:rPr lang="en-US" sz="1400" dirty="0" smtClean="0"/>
                        <a:t>V-</a:t>
                      </a:r>
                      <a:r>
                        <a:rPr lang="en-US" sz="1400" dirty="0" err="1" smtClean="0"/>
                        <a:t>Gnathos</a:t>
                      </a:r>
                      <a:r>
                        <a:rPr lang="en-US" sz="1400" dirty="0" smtClean="0"/>
                        <a:t> Plus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Degulor</a:t>
                      </a:r>
                      <a:r>
                        <a:rPr lang="en-US" sz="1400" dirty="0" smtClean="0"/>
                        <a:t> M</a:t>
                      </a:r>
                      <a:endParaRPr lang="ru-RU" sz="1400" dirty="0" smtClean="0"/>
                    </a:p>
                    <a:p>
                      <a:r>
                        <a:rPr lang="en-US" sz="1400" dirty="0" err="1" smtClean="0"/>
                        <a:t>Degunorm</a:t>
                      </a:r>
                      <a:endParaRPr lang="ru-RU" sz="1400" dirty="0" smtClean="0"/>
                    </a:p>
                    <a:p>
                      <a:r>
                        <a:rPr lang="en-US" sz="1400" dirty="0" err="1" smtClean="0"/>
                        <a:t>Pors</a:t>
                      </a:r>
                      <a:r>
                        <a:rPr lang="en-US" sz="1400" dirty="0" smtClean="0"/>
                        <a:t>-on 4</a:t>
                      </a:r>
                      <a:endParaRPr lang="ru-RU" sz="1400" dirty="0" smtClean="0"/>
                    </a:p>
                    <a:p>
                      <a:r>
                        <a:rPr lang="en-US" sz="1400" dirty="0" err="1" smtClean="0"/>
                        <a:t>Degudent</a:t>
                      </a:r>
                      <a:r>
                        <a:rPr lang="en-US" sz="1400" dirty="0" smtClean="0"/>
                        <a:t> H </a:t>
                      </a:r>
                      <a:r>
                        <a:rPr lang="en-US" sz="1400" dirty="0" err="1" smtClean="0"/>
                        <a:t>Degudent</a:t>
                      </a:r>
                      <a:r>
                        <a:rPr lang="ru-RU" sz="1400" dirty="0" smtClean="0"/>
                        <a:t> </a:t>
                      </a:r>
                      <a:r>
                        <a:rPr lang="en-US" sz="1400" dirty="0" smtClean="0"/>
                        <a:t>G </a:t>
                      </a:r>
                      <a:r>
                        <a:rPr lang="en-US" sz="1400" dirty="0" err="1" smtClean="0"/>
                        <a:t>BiOcclus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AGC </a:t>
                      </a:r>
                      <a:r>
                        <a:rPr lang="en-US" sz="1400" dirty="0" err="1" smtClean="0"/>
                        <a:t>Spezial</a:t>
                      </a:r>
                      <a:r>
                        <a:rPr lang="ru-RU" sz="1400" dirty="0" smtClean="0"/>
                        <a:t>-</a:t>
                      </a:r>
                      <a:r>
                        <a:rPr lang="en-US" sz="1400" dirty="0" err="1" smtClean="0"/>
                        <a:t>legierung</a:t>
                      </a:r>
                      <a:endParaRPr lang="en-US" sz="1400" dirty="0" smtClean="0"/>
                    </a:p>
                    <a:p>
                      <a:r>
                        <a:rPr lang="en-US" sz="1400" dirty="0" err="1" smtClean="0"/>
                        <a:t>Portadur</a:t>
                      </a:r>
                      <a:r>
                        <a:rPr lang="en-US" sz="1400" dirty="0" smtClean="0"/>
                        <a:t> 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d.Sign</a:t>
                      </a:r>
                      <a:r>
                        <a:rPr lang="ru-RU" sz="1400" dirty="0" smtClean="0"/>
                        <a:t> 98</a:t>
                      </a:r>
                    </a:p>
                    <a:p>
                      <a:r>
                        <a:rPr lang="ru-RU" sz="1400" dirty="0" err="1" smtClean="0"/>
                        <a:t>d.Sign</a:t>
                      </a:r>
                      <a:r>
                        <a:rPr lang="ru-RU" sz="1400" dirty="0" smtClean="0"/>
                        <a:t> 84</a:t>
                      </a:r>
                    </a:p>
                    <a:p>
                      <a:r>
                        <a:rPr lang="ru-RU" sz="1400" dirty="0" err="1" smtClean="0"/>
                        <a:t>d.Sign</a:t>
                      </a:r>
                      <a:r>
                        <a:rPr lang="ru-RU" sz="1400" dirty="0" smtClean="0"/>
                        <a:t> 67</a:t>
                      </a:r>
                    </a:p>
                    <a:p>
                      <a:r>
                        <a:rPr lang="ru-RU" sz="1400" dirty="0" err="1" smtClean="0"/>
                        <a:t>Aquarius</a:t>
                      </a:r>
                      <a:r>
                        <a:rPr lang="ru-RU" sz="1400" dirty="0" smtClean="0"/>
                        <a:t> U</a:t>
                      </a:r>
                    </a:p>
                    <a:p>
                      <a:r>
                        <a:rPr lang="ru-RU" sz="1400" dirty="0" err="1" smtClean="0"/>
                        <a:t>Aquarius</a:t>
                      </a:r>
                      <a:r>
                        <a:rPr lang="ru-RU" sz="1400" dirty="0" smtClean="0"/>
                        <a:t> Н 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34250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000" dirty="0" smtClean="0">
                <a:solidFill>
                  <a:prstClr val="black"/>
                </a:solidFill>
              </a:rPr>
              <a:t>Отечественные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sz="2700" dirty="0">
                <a:solidFill>
                  <a:prstClr val="black"/>
                </a:solidFill>
              </a:rPr>
              <a:t>стоматологические сплавы благородных металлов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5368" y="1419622"/>
            <a:ext cx="4038600" cy="3175000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Стильдент</a:t>
            </a:r>
            <a:r>
              <a:rPr lang="ru-RU" sz="1800" dirty="0" smtClean="0"/>
              <a:t> / </a:t>
            </a:r>
            <a:r>
              <a:rPr lang="ru-RU" sz="1800" dirty="0" err="1" smtClean="0"/>
              <a:t>Суперметалл</a:t>
            </a:r>
            <a:endParaRPr lang="ru-RU" sz="1800" dirty="0" smtClean="0"/>
          </a:p>
          <a:p>
            <a:pPr lvl="1"/>
            <a:r>
              <a:rPr lang="ru-RU" sz="1600" dirty="0" err="1" smtClean="0"/>
              <a:t>Плагодент</a:t>
            </a:r>
            <a:endParaRPr lang="ru-RU" sz="1600" dirty="0" smtClean="0"/>
          </a:p>
          <a:p>
            <a:pPr lvl="1"/>
            <a:r>
              <a:rPr lang="ru-RU" sz="1600" dirty="0" err="1" smtClean="0"/>
              <a:t>Палладент</a:t>
            </a:r>
            <a:endParaRPr lang="ru-RU" sz="1600" dirty="0" smtClean="0"/>
          </a:p>
          <a:p>
            <a:pPr lvl="1"/>
            <a:r>
              <a:rPr lang="ru-RU" sz="1600" dirty="0" err="1" smtClean="0"/>
              <a:t>Касдент</a:t>
            </a:r>
            <a:endParaRPr lang="ru-RU" sz="1600" dirty="0"/>
          </a:p>
          <a:p>
            <a:pPr lvl="1"/>
            <a:r>
              <a:rPr lang="ru-RU" sz="1600" dirty="0" err="1" smtClean="0"/>
              <a:t>Голхадент</a:t>
            </a:r>
            <a:endParaRPr lang="ru-RU" sz="1600" dirty="0" smtClean="0"/>
          </a:p>
          <a:p>
            <a:pPr lvl="1"/>
            <a:r>
              <a:rPr lang="ru-RU" sz="1600" dirty="0" smtClean="0"/>
              <a:t>Припои: </a:t>
            </a:r>
            <a:r>
              <a:rPr lang="ru-RU" sz="1600" dirty="0" err="1" smtClean="0"/>
              <a:t>Голпайдент</a:t>
            </a:r>
            <a:r>
              <a:rPr lang="ru-RU" sz="1600" dirty="0" smtClean="0"/>
              <a:t> и </a:t>
            </a:r>
            <a:r>
              <a:rPr lang="ru-RU" sz="1600" dirty="0" err="1" smtClean="0"/>
              <a:t>Бекадент</a:t>
            </a:r>
            <a:endParaRPr lang="ru-RU" sz="1600" dirty="0" smtClean="0"/>
          </a:p>
          <a:p>
            <a:pPr lvl="1"/>
            <a:r>
              <a:rPr lang="ru-RU" sz="1600" dirty="0" smtClean="0"/>
              <a:t>Раствор КЭМЗ</a:t>
            </a:r>
          </a:p>
          <a:p>
            <a:pPr lvl="1"/>
            <a:r>
              <a:rPr lang="ru-RU" sz="1600" dirty="0" smtClean="0"/>
              <a:t>Раствор </a:t>
            </a:r>
            <a:r>
              <a:rPr lang="ru-RU" sz="1600" dirty="0" err="1" smtClean="0"/>
              <a:t>Пэмадент</a:t>
            </a:r>
            <a:r>
              <a:rPr lang="ru-RU" sz="1600" dirty="0" smtClean="0"/>
              <a:t> (только патент)</a:t>
            </a:r>
          </a:p>
          <a:p>
            <a:pPr lvl="1"/>
            <a:r>
              <a:rPr lang="ru-RU" sz="1600" dirty="0" smtClean="0"/>
              <a:t>ПД 250С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01752" y="1419622"/>
            <a:ext cx="2876128" cy="3175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Витал Е </a:t>
            </a:r>
          </a:p>
          <a:p>
            <a:pPr lvl="1"/>
            <a:r>
              <a:rPr lang="ru-RU" sz="1600" dirty="0" err="1" smtClean="0"/>
              <a:t>ВитИрий</a:t>
            </a:r>
            <a:r>
              <a:rPr lang="ru-RU" sz="1600" dirty="0" smtClean="0"/>
              <a:t> </a:t>
            </a:r>
          </a:p>
          <a:p>
            <a:pPr lvl="1"/>
            <a:r>
              <a:rPr lang="ru-RU" sz="1600" dirty="0" err="1" smtClean="0"/>
              <a:t>ВитИрий</a:t>
            </a:r>
            <a:r>
              <a:rPr lang="ru-RU" sz="1600" dirty="0" smtClean="0"/>
              <a:t>+ </a:t>
            </a:r>
          </a:p>
          <a:p>
            <a:pPr lvl="1"/>
            <a:r>
              <a:rPr lang="ru-RU" sz="1600" dirty="0" err="1" smtClean="0"/>
              <a:t>ВитИрий</a:t>
            </a:r>
            <a:r>
              <a:rPr lang="ru-RU" sz="1600" dirty="0" smtClean="0"/>
              <a:t>-П </a:t>
            </a:r>
          </a:p>
          <a:p>
            <a:pPr lvl="1"/>
            <a:r>
              <a:rPr lang="ru-RU" sz="1600" dirty="0" err="1" smtClean="0"/>
              <a:t>ЗлСрМ</a:t>
            </a:r>
            <a:r>
              <a:rPr lang="ru-RU" sz="1600" dirty="0" smtClean="0"/>
              <a:t> 900-40</a:t>
            </a:r>
          </a:p>
          <a:p>
            <a:pPr lvl="1"/>
            <a:r>
              <a:rPr lang="ru-RU" sz="1600" dirty="0" err="1" smtClean="0"/>
              <a:t>ЗлПлСрМ</a:t>
            </a:r>
            <a:r>
              <a:rPr lang="ru-RU" sz="1600" dirty="0" smtClean="0"/>
              <a:t> 750-90-80</a:t>
            </a:r>
          </a:p>
          <a:p>
            <a:pPr lvl="1"/>
            <a:r>
              <a:rPr lang="ru-RU" sz="1600" dirty="0" smtClean="0"/>
              <a:t>ПД 250</a:t>
            </a:r>
          </a:p>
          <a:p>
            <a:pPr lvl="1"/>
            <a:r>
              <a:rPr lang="ru-RU" sz="1600" dirty="0" smtClean="0"/>
              <a:t>ПД 190</a:t>
            </a: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5861992" y="1419622"/>
            <a:ext cx="3102496" cy="317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err="1" smtClean="0"/>
              <a:t>Моск</a:t>
            </a:r>
            <a:r>
              <a:rPr lang="ru-RU" sz="1800" dirty="0" smtClean="0"/>
              <a:t>. завод </a:t>
            </a:r>
            <a:r>
              <a:rPr lang="ru-RU" sz="1800" dirty="0" err="1" smtClean="0"/>
              <a:t>спецсплавов</a:t>
            </a:r>
            <a:endParaRPr lang="ru-RU" sz="1800" dirty="0" smtClean="0"/>
          </a:p>
          <a:p>
            <a:pPr lvl="1"/>
            <a:r>
              <a:rPr lang="ru-RU" sz="1600" dirty="0" err="1" smtClean="0"/>
              <a:t>ЗлСрМ</a:t>
            </a:r>
            <a:r>
              <a:rPr lang="ru-RU" sz="1600" dirty="0" smtClean="0"/>
              <a:t> 900-40</a:t>
            </a:r>
          </a:p>
          <a:p>
            <a:pPr lvl="1"/>
            <a:r>
              <a:rPr lang="ru-RU" sz="1600" dirty="0" err="1" smtClean="0"/>
              <a:t>ЗлПлСрМ</a:t>
            </a:r>
            <a:r>
              <a:rPr lang="ru-RU" sz="1600" dirty="0" smtClean="0"/>
              <a:t> 750-90-80</a:t>
            </a:r>
          </a:p>
          <a:p>
            <a:pPr lvl="1"/>
            <a:r>
              <a:rPr lang="ru-RU" sz="1600" dirty="0" smtClean="0"/>
              <a:t>ПД 250</a:t>
            </a:r>
          </a:p>
          <a:p>
            <a:pPr lvl="1"/>
            <a:r>
              <a:rPr lang="ru-RU" sz="1600" dirty="0" smtClean="0"/>
              <a:t>ПД 190</a:t>
            </a:r>
          </a:p>
        </p:txBody>
      </p:sp>
    </p:spTree>
    <p:extLst>
      <p:ext uri="{BB962C8B-B14F-4D97-AF65-F5344CB8AC3E}">
        <p14:creationId xmlns="" xmlns:p14="http://schemas.microsoft.com/office/powerpoint/2010/main" val="957445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000" dirty="0" smtClean="0"/>
              <a:t>Отечественные производители </a:t>
            </a:r>
            <a:r>
              <a:rPr lang="ru-RU" sz="2700" dirty="0" smtClean="0"/>
              <a:t>стоматологических сплавов благородных металлов</a:t>
            </a:r>
            <a:endParaRPr lang="ru-RU" sz="27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00313799"/>
              </p:ext>
            </p:extLst>
          </p:nvPr>
        </p:nvGraphicFramePr>
        <p:xfrm>
          <a:off x="457200" y="1419225"/>
          <a:ext cx="8229600" cy="317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87898"/>
            <a:ext cx="746431" cy="756000"/>
          </a:xfrm>
          <a:prstGeom prst="ellipse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65" y="3707489"/>
            <a:ext cx="772782" cy="507382"/>
          </a:xfrm>
          <a:prstGeom prst="ellipse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5295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000" dirty="0" smtClean="0"/>
              <a:t>Проблемы отечественного рынка </a:t>
            </a:r>
            <a:r>
              <a:rPr lang="ru-RU" sz="2700" dirty="0" smtClean="0"/>
              <a:t>стоматологических сплавов благородных металлов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52425" lvl="0" indent="-352425">
              <a:buNone/>
            </a:pPr>
            <a:r>
              <a:rPr lang="ru-RU" dirty="0" smtClean="0"/>
              <a:t>1. Небогатый ассортимент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520224"/>
            <a:ext cx="5191688" cy="3211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9184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2669</TotalTime>
  <Words>271</Words>
  <Application>Microsoft Office PowerPoint</Application>
  <PresentationFormat>Экран (16:9)</PresentationFormat>
  <Paragraphs>109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ОТЕЧЕСТВЕННЫЕ  СТОМАТОЛОГИЧЕСКИЕ СПЛАВЫ БЛАГОРОДНЫХ МЕТАЛЛОВ</vt:lpstr>
      <vt:lpstr>Материалы для зубных протезов</vt:lpstr>
      <vt:lpstr>Преимущества стоматологических сплавов благородных металлов</vt:lpstr>
      <vt:lpstr>Число металлокерамических  зубных протезов в США (млн. ед.)</vt:lpstr>
      <vt:lpstr>Иностранные  стоматологические сплавы благородных металлов</vt:lpstr>
      <vt:lpstr>Иностранные  стоматологические сплавы благородных металлов</vt:lpstr>
      <vt:lpstr>Отечественные стоматологические сплавы благородных металлов</vt:lpstr>
      <vt:lpstr>Отечественные производители стоматологических сплавов благородных металлов</vt:lpstr>
      <vt:lpstr>Проблемы отечественного рынка стоматологических сплавов благородных металлов</vt:lpstr>
      <vt:lpstr>Проблемы отечественного рынка стоматологических сплавов благородных металлов</vt:lpstr>
      <vt:lpstr>Проблемы отечественного рынка стоматологических сплавов благородных металлов</vt:lpstr>
      <vt:lpstr>Рынок цельнокерамических реставраций США (млн. $)</vt:lpstr>
      <vt:lpstr>Спасибо за внимание</vt:lpstr>
    </vt:vector>
  </TitlesOfParts>
  <Company>Ivoclar Vivadent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RULEA</dc:creator>
  <cp:lastModifiedBy>Lebedenko</cp:lastModifiedBy>
  <cp:revision>32</cp:revision>
  <dcterms:created xsi:type="dcterms:W3CDTF">2011-12-09T16:48:13Z</dcterms:created>
  <dcterms:modified xsi:type="dcterms:W3CDTF">2011-12-14T17:36:25Z</dcterms:modified>
</cp:coreProperties>
</file>